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54"/>
  </p:notesMasterIdLst>
  <p:handoutMasterIdLst>
    <p:handoutMasterId r:id="rId55"/>
  </p:handoutMasterIdLst>
  <p:sldIdLst>
    <p:sldId id="257" r:id="rId2"/>
    <p:sldId id="258" r:id="rId3"/>
    <p:sldId id="259" r:id="rId4"/>
    <p:sldId id="260" r:id="rId5"/>
    <p:sldId id="315" r:id="rId6"/>
    <p:sldId id="317" r:id="rId7"/>
    <p:sldId id="318" r:id="rId8"/>
    <p:sldId id="319" r:id="rId9"/>
    <p:sldId id="320" r:id="rId10"/>
    <p:sldId id="321" r:id="rId11"/>
    <p:sldId id="279" r:id="rId12"/>
    <p:sldId id="277" r:id="rId13"/>
    <p:sldId id="278" r:id="rId14"/>
    <p:sldId id="313" r:id="rId15"/>
    <p:sldId id="314" r:id="rId16"/>
    <p:sldId id="280" r:id="rId17"/>
    <p:sldId id="269" r:id="rId18"/>
    <p:sldId id="270" r:id="rId19"/>
    <p:sldId id="281" r:id="rId20"/>
    <p:sldId id="305" r:id="rId21"/>
    <p:sldId id="306" r:id="rId22"/>
    <p:sldId id="307" r:id="rId23"/>
    <p:sldId id="308" r:id="rId24"/>
    <p:sldId id="309" r:id="rId25"/>
    <p:sldId id="310" r:id="rId26"/>
    <p:sldId id="282" r:id="rId27"/>
    <p:sldId id="284" r:id="rId28"/>
    <p:sldId id="285" r:id="rId29"/>
    <p:sldId id="286" r:id="rId30"/>
    <p:sldId id="294" r:id="rId31"/>
    <p:sldId id="287" r:id="rId32"/>
    <p:sldId id="288" r:id="rId33"/>
    <p:sldId id="289" r:id="rId34"/>
    <p:sldId id="290" r:id="rId35"/>
    <p:sldId id="291" r:id="rId36"/>
    <p:sldId id="292" r:id="rId37"/>
    <p:sldId id="293" r:id="rId38"/>
    <p:sldId id="295" r:id="rId39"/>
    <p:sldId id="296" r:id="rId40"/>
    <p:sldId id="297" r:id="rId41"/>
    <p:sldId id="298" r:id="rId42"/>
    <p:sldId id="299" r:id="rId43"/>
    <p:sldId id="300" r:id="rId44"/>
    <p:sldId id="301" r:id="rId45"/>
    <p:sldId id="302" r:id="rId46"/>
    <p:sldId id="303" r:id="rId47"/>
    <p:sldId id="304" r:id="rId48"/>
    <p:sldId id="311" r:id="rId49"/>
    <p:sldId id="312" r:id="rId50"/>
    <p:sldId id="276" r:id="rId51"/>
    <p:sldId id="316" r:id="rId52"/>
    <p:sldId id="272"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jinkya" initials="A" lastIdx="1" clrIdx="0">
    <p:extLst>
      <p:ext uri="{19B8F6BF-5375-455C-9EA6-DF929625EA0E}">
        <p15:presenceInfo xmlns:p15="http://schemas.microsoft.com/office/powerpoint/2012/main" userId="244ffe6f6a27eba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3AEE01C-17FB-61CF-8BF0-1E60890430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25ED4AAE-53D7-2CA1-3B7D-BB0B048BEB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920239-7300-4166-BB02-C3397CA3F73A}" type="datetimeFigureOut">
              <a:rPr lang="en-IN" smtClean="0"/>
              <a:t>27-06-2022</a:t>
            </a:fld>
            <a:endParaRPr lang="en-IN"/>
          </a:p>
        </p:txBody>
      </p:sp>
      <p:sp>
        <p:nvSpPr>
          <p:cNvPr id="4" name="Footer Placeholder 3">
            <a:extLst>
              <a:ext uri="{FF2B5EF4-FFF2-40B4-BE49-F238E27FC236}">
                <a16:creationId xmlns:a16="http://schemas.microsoft.com/office/drawing/2014/main" id="{5B365672-F79E-8BE7-3232-AF8F01B7C5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69AAEB3C-4DDF-AFD8-77F3-C23D28C997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C4B856-A05F-449B-B6A5-53FD81573941}" type="slidenum">
              <a:rPr lang="en-IN" smtClean="0"/>
              <a:t>‹#›</a:t>
            </a:fld>
            <a:endParaRPr lang="en-IN"/>
          </a:p>
        </p:txBody>
      </p:sp>
    </p:spTree>
    <p:extLst>
      <p:ext uri="{BB962C8B-B14F-4D97-AF65-F5344CB8AC3E}">
        <p14:creationId xmlns:p14="http://schemas.microsoft.com/office/powerpoint/2010/main" val="15709510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214B8-B4CA-406B-914A-D0402A792DDF}" type="datetimeFigureOut">
              <a:rPr lang="en-IN" smtClean="0"/>
              <a:t>27-06-2022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C5B18F-9B3C-46DF-AB1A-CB0568BF83BA}" type="slidenum">
              <a:rPr lang="en-IN" smtClean="0"/>
              <a:t>‹#›</a:t>
            </a:fld>
            <a:endParaRPr lang="en-IN"/>
          </a:p>
        </p:txBody>
      </p:sp>
    </p:spTree>
    <p:extLst>
      <p:ext uri="{BB962C8B-B14F-4D97-AF65-F5344CB8AC3E}">
        <p14:creationId xmlns:p14="http://schemas.microsoft.com/office/powerpoint/2010/main" val="4926853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153E660-9233-4868-A29F-7546EAF5CF9D}" type="datetime1">
              <a:rPr lang="en-IN" smtClean="0"/>
              <a:t>27-06-2022</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IN"/>
              <a:t>Department of Computer Science</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076EE52D-F1B6-4233-B21B-E360B949EAEB}" type="slidenum">
              <a:rPr lang="en-IN" smtClean="0"/>
              <a:t>‹#›</a:t>
            </a:fld>
            <a:endParaRPr lang="en-IN"/>
          </a:p>
        </p:txBody>
      </p:sp>
    </p:spTree>
    <p:extLst>
      <p:ext uri="{BB962C8B-B14F-4D97-AF65-F5344CB8AC3E}">
        <p14:creationId xmlns:p14="http://schemas.microsoft.com/office/powerpoint/2010/main" val="4237681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508409-2B2C-4603-99C0-2E043D6629E9}" type="datetime1">
              <a:rPr lang="en-IN" smtClean="0"/>
              <a:t>27-06-2022</a:t>
            </a:fld>
            <a:endParaRPr lang="en-IN"/>
          </a:p>
        </p:txBody>
      </p:sp>
      <p:sp>
        <p:nvSpPr>
          <p:cNvPr id="6" name="Footer Placeholder 5"/>
          <p:cNvSpPr>
            <a:spLocks noGrp="1"/>
          </p:cNvSpPr>
          <p:nvPr>
            <p:ph type="ftr" sz="quarter" idx="11"/>
          </p:nvPr>
        </p:nvSpPr>
        <p:spPr/>
        <p:txBody>
          <a:bodyPr/>
          <a:lstStyle/>
          <a:p>
            <a:r>
              <a:rPr lang="en-IN"/>
              <a:t>Department of Computer Science</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76EE52D-F1B6-4233-B21B-E360B949EAEB}" type="slidenum">
              <a:rPr lang="en-IN" smtClean="0"/>
              <a:t>‹#›</a:t>
            </a:fld>
            <a:endParaRPr lang="en-IN"/>
          </a:p>
        </p:txBody>
      </p:sp>
    </p:spTree>
    <p:extLst>
      <p:ext uri="{BB962C8B-B14F-4D97-AF65-F5344CB8AC3E}">
        <p14:creationId xmlns:p14="http://schemas.microsoft.com/office/powerpoint/2010/main" val="3898254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4614EDD-9FDF-433F-93E1-A6345F681A0B}" type="datetime1">
              <a:rPr lang="en-IN" smtClean="0"/>
              <a:t>27-06-2022</a:t>
            </a:fld>
            <a:endParaRPr lang="en-IN"/>
          </a:p>
        </p:txBody>
      </p:sp>
      <p:sp>
        <p:nvSpPr>
          <p:cNvPr id="5" name="Footer Placeholder 4"/>
          <p:cNvSpPr>
            <a:spLocks noGrp="1"/>
          </p:cNvSpPr>
          <p:nvPr>
            <p:ph type="ftr" sz="quarter" idx="11"/>
          </p:nvPr>
        </p:nvSpPr>
        <p:spPr/>
        <p:txBody>
          <a:bodyPr/>
          <a:lstStyle/>
          <a:p>
            <a:r>
              <a:rPr lang="en-IN"/>
              <a:t>Department of Computer Science</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76EE52D-F1B6-4233-B21B-E360B949EAEB}" type="slidenum">
              <a:rPr lang="en-IN" smtClean="0"/>
              <a:t>‹#›</a:t>
            </a:fld>
            <a:endParaRPr lang="en-IN"/>
          </a:p>
        </p:txBody>
      </p:sp>
    </p:spTree>
    <p:extLst>
      <p:ext uri="{BB962C8B-B14F-4D97-AF65-F5344CB8AC3E}">
        <p14:creationId xmlns:p14="http://schemas.microsoft.com/office/powerpoint/2010/main" val="2808990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A5A1EEE-8D3E-483C-8526-1457C36FFD23}" type="datetime1">
              <a:rPr lang="en-IN" smtClean="0"/>
              <a:t>27-06-2022</a:t>
            </a:fld>
            <a:endParaRPr lang="en-IN"/>
          </a:p>
        </p:txBody>
      </p:sp>
      <p:sp>
        <p:nvSpPr>
          <p:cNvPr id="5" name="Footer Placeholder 4"/>
          <p:cNvSpPr>
            <a:spLocks noGrp="1"/>
          </p:cNvSpPr>
          <p:nvPr>
            <p:ph type="ftr" sz="quarter" idx="11"/>
          </p:nvPr>
        </p:nvSpPr>
        <p:spPr/>
        <p:txBody>
          <a:bodyPr/>
          <a:lstStyle/>
          <a:p>
            <a:r>
              <a:rPr lang="en-IN"/>
              <a:t>Department of Computer Science</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76EE52D-F1B6-4233-B21B-E360B949EAEB}" type="slidenum">
              <a:rPr lang="en-IN" smtClean="0"/>
              <a:t>‹#›</a:t>
            </a:fld>
            <a:endParaRPr lang="en-IN"/>
          </a:p>
        </p:txBody>
      </p:sp>
    </p:spTree>
    <p:extLst>
      <p:ext uri="{BB962C8B-B14F-4D97-AF65-F5344CB8AC3E}">
        <p14:creationId xmlns:p14="http://schemas.microsoft.com/office/powerpoint/2010/main" val="3567429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62505-0A7F-4165-B49C-57FDF12EA250}" type="datetime1">
              <a:rPr lang="en-IN" smtClean="0"/>
              <a:t>27-06-2022</a:t>
            </a:fld>
            <a:endParaRPr lang="en-IN"/>
          </a:p>
        </p:txBody>
      </p:sp>
      <p:sp>
        <p:nvSpPr>
          <p:cNvPr id="5" name="Footer Placeholder 4"/>
          <p:cNvSpPr>
            <a:spLocks noGrp="1"/>
          </p:cNvSpPr>
          <p:nvPr>
            <p:ph type="ftr" sz="quarter" idx="11"/>
          </p:nvPr>
        </p:nvSpPr>
        <p:spPr/>
        <p:txBody>
          <a:bodyPr/>
          <a:lstStyle/>
          <a:p>
            <a:r>
              <a:rPr lang="en-IN"/>
              <a:t>Department of Computer Science</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76EE52D-F1B6-4233-B21B-E360B949EAEB}" type="slidenum">
              <a:rPr lang="en-IN" smtClean="0"/>
              <a:t>‹#›</a:t>
            </a:fld>
            <a:endParaRPr lang="en-IN"/>
          </a:p>
        </p:txBody>
      </p:sp>
    </p:spTree>
    <p:extLst>
      <p:ext uri="{BB962C8B-B14F-4D97-AF65-F5344CB8AC3E}">
        <p14:creationId xmlns:p14="http://schemas.microsoft.com/office/powerpoint/2010/main" val="11102092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787E0D3-E770-43FF-9580-B7E4E11769A4}" type="datetime1">
              <a:rPr lang="en-IN" smtClean="0"/>
              <a:t>27-06-2022</a:t>
            </a:fld>
            <a:endParaRPr lang="en-IN"/>
          </a:p>
        </p:txBody>
      </p:sp>
      <p:sp>
        <p:nvSpPr>
          <p:cNvPr id="8" name="Footer Placeholder 7"/>
          <p:cNvSpPr>
            <a:spLocks noGrp="1"/>
          </p:cNvSpPr>
          <p:nvPr>
            <p:ph type="ftr" sz="quarter" idx="11"/>
          </p:nvPr>
        </p:nvSpPr>
        <p:spPr/>
        <p:txBody>
          <a:bodyPr/>
          <a:lstStyle/>
          <a:p>
            <a:r>
              <a:rPr lang="en-IN"/>
              <a:t>Department of Computer Science</a:t>
            </a:r>
          </a:p>
        </p:txBody>
      </p:sp>
      <p:sp>
        <p:nvSpPr>
          <p:cNvPr id="9" name="Slide Number Placeholder 8"/>
          <p:cNvSpPr>
            <a:spLocks noGrp="1"/>
          </p:cNvSpPr>
          <p:nvPr>
            <p:ph type="sldNum" sz="quarter" idx="12"/>
          </p:nvPr>
        </p:nvSpPr>
        <p:spPr/>
        <p:txBody>
          <a:bodyPr/>
          <a:lstStyle/>
          <a:p>
            <a:fld id="{076EE52D-F1B6-4233-B21B-E360B949EAEB}" type="slidenum">
              <a:rPr lang="en-IN" smtClean="0"/>
              <a:t>‹#›</a:t>
            </a:fld>
            <a:endParaRPr lang="en-IN"/>
          </a:p>
        </p:txBody>
      </p:sp>
    </p:spTree>
    <p:extLst>
      <p:ext uri="{BB962C8B-B14F-4D97-AF65-F5344CB8AC3E}">
        <p14:creationId xmlns:p14="http://schemas.microsoft.com/office/powerpoint/2010/main" val="1658634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A7A4101-F6A0-43D9-887F-AF6F2AD39FC2}" type="datetime1">
              <a:rPr lang="en-IN" smtClean="0"/>
              <a:t>27-06-2022</a:t>
            </a:fld>
            <a:endParaRPr lang="en-IN"/>
          </a:p>
        </p:txBody>
      </p:sp>
      <p:sp>
        <p:nvSpPr>
          <p:cNvPr id="8" name="Footer Placeholder 7"/>
          <p:cNvSpPr>
            <a:spLocks noGrp="1"/>
          </p:cNvSpPr>
          <p:nvPr>
            <p:ph type="ftr" sz="quarter" idx="11"/>
          </p:nvPr>
        </p:nvSpPr>
        <p:spPr>
          <a:xfrm>
            <a:off x="561111" y="6391838"/>
            <a:ext cx="3644282" cy="304801"/>
          </a:xfrm>
        </p:spPr>
        <p:txBody>
          <a:bodyPr/>
          <a:lstStyle/>
          <a:p>
            <a:r>
              <a:rPr lang="en-IN"/>
              <a:t>Department of Computer Science</a:t>
            </a:r>
          </a:p>
        </p:txBody>
      </p:sp>
      <p:sp>
        <p:nvSpPr>
          <p:cNvPr id="9" name="Slide Number Placeholder 8"/>
          <p:cNvSpPr>
            <a:spLocks noGrp="1"/>
          </p:cNvSpPr>
          <p:nvPr>
            <p:ph type="sldNum" sz="quarter" idx="12"/>
          </p:nvPr>
        </p:nvSpPr>
        <p:spPr/>
        <p:txBody>
          <a:bodyPr/>
          <a:lstStyle/>
          <a:p>
            <a:fld id="{076EE52D-F1B6-4233-B21B-E360B949EAEB}" type="slidenum">
              <a:rPr lang="en-IN" smtClean="0"/>
              <a:t>‹#›</a:t>
            </a:fld>
            <a:endParaRPr lang="en-IN"/>
          </a:p>
        </p:txBody>
      </p:sp>
    </p:spTree>
    <p:extLst>
      <p:ext uri="{BB962C8B-B14F-4D97-AF65-F5344CB8AC3E}">
        <p14:creationId xmlns:p14="http://schemas.microsoft.com/office/powerpoint/2010/main" val="3600499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BB50AC3B-3C4E-4224-805E-9C545E3EBCF4}" type="datetime1">
              <a:rPr lang="en-IN" smtClean="0"/>
              <a:t>27-06-2022</a:t>
            </a:fld>
            <a:endParaRPr lang="en-IN"/>
          </a:p>
        </p:txBody>
      </p:sp>
      <p:sp>
        <p:nvSpPr>
          <p:cNvPr id="5" name="Footer Placeholder 4"/>
          <p:cNvSpPr>
            <a:spLocks noGrp="1"/>
          </p:cNvSpPr>
          <p:nvPr>
            <p:ph type="ftr" sz="quarter" idx="11"/>
          </p:nvPr>
        </p:nvSpPr>
        <p:spPr/>
        <p:txBody>
          <a:bodyPr/>
          <a:lstStyle/>
          <a:p>
            <a:r>
              <a:rPr lang="en-IN"/>
              <a:t>Department of Computer Science</a:t>
            </a:r>
          </a:p>
        </p:txBody>
      </p:sp>
      <p:sp>
        <p:nvSpPr>
          <p:cNvPr id="6" name="Slide Number Placeholder 5"/>
          <p:cNvSpPr>
            <a:spLocks noGrp="1"/>
          </p:cNvSpPr>
          <p:nvPr>
            <p:ph type="sldNum" sz="quarter" idx="12"/>
          </p:nvPr>
        </p:nvSpPr>
        <p:spPr/>
        <p:txBody>
          <a:bodyPr/>
          <a:lstStyle/>
          <a:p>
            <a:fld id="{076EE52D-F1B6-4233-B21B-E360B949EAEB}" type="slidenum">
              <a:rPr lang="en-IN" smtClean="0"/>
              <a:t>‹#›</a:t>
            </a:fld>
            <a:endParaRPr lang="en-IN"/>
          </a:p>
        </p:txBody>
      </p:sp>
    </p:spTree>
    <p:extLst>
      <p:ext uri="{BB962C8B-B14F-4D97-AF65-F5344CB8AC3E}">
        <p14:creationId xmlns:p14="http://schemas.microsoft.com/office/powerpoint/2010/main" val="1101519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42EF141-7160-4D50-A84A-B266997EFF78}" type="datetime1">
              <a:rPr lang="en-IN" smtClean="0"/>
              <a:t>27-06-2022</a:t>
            </a:fld>
            <a:endParaRPr lang="en-IN"/>
          </a:p>
        </p:txBody>
      </p:sp>
      <p:sp>
        <p:nvSpPr>
          <p:cNvPr id="5" name="Footer Placeholder 4"/>
          <p:cNvSpPr>
            <a:spLocks noGrp="1"/>
          </p:cNvSpPr>
          <p:nvPr>
            <p:ph type="ftr" sz="quarter" idx="11"/>
          </p:nvPr>
        </p:nvSpPr>
        <p:spPr/>
        <p:txBody>
          <a:bodyPr/>
          <a:lstStyle/>
          <a:p>
            <a:r>
              <a:rPr lang="en-IN"/>
              <a:t>Department of Computer Science</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76EE52D-F1B6-4233-B21B-E360B949EAEB}" type="slidenum">
              <a:rPr lang="en-IN" smtClean="0"/>
              <a:t>‹#›</a:t>
            </a:fld>
            <a:endParaRPr lang="en-IN"/>
          </a:p>
        </p:txBody>
      </p:sp>
    </p:spTree>
    <p:extLst>
      <p:ext uri="{BB962C8B-B14F-4D97-AF65-F5344CB8AC3E}">
        <p14:creationId xmlns:p14="http://schemas.microsoft.com/office/powerpoint/2010/main" val="2589941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E755C7-4A4D-4C67-B99E-E4F990383C5B}" type="datetime1">
              <a:rPr lang="en-IN" smtClean="0"/>
              <a:t>27-06-2022</a:t>
            </a:fld>
            <a:endParaRPr lang="en-IN"/>
          </a:p>
        </p:txBody>
      </p:sp>
      <p:sp>
        <p:nvSpPr>
          <p:cNvPr id="5" name="Footer Placeholder 4"/>
          <p:cNvSpPr>
            <a:spLocks noGrp="1"/>
          </p:cNvSpPr>
          <p:nvPr>
            <p:ph type="ftr" sz="quarter" idx="11"/>
          </p:nvPr>
        </p:nvSpPr>
        <p:spPr/>
        <p:txBody>
          <a:bodyPr/>
          <a:lstStyle/>
          <a:p>
            <a:r>
              <a:rPr lang="en-IN"/>
              <a:t>Department of Computer Science</a:t>
            </a:r>
          </a:p>
        </p:txBody>
      </p:sp>
      <p:sp>
        <p:nvSpPr>
          <p:cNvPr id="6" name="Slide Number Placeholder 5"/>
          <p:cNvSpPr>
            <a:spLocks noGrp="1"/>
          </p:cNvSpPr>
          <p:nvPr>
            <p:ph type="sldNum" sz="quarter" idx="12"/>
          </p:nvPr>
        </p:nvSpPr>
        <p:spPr/>
        <p:txBody>
          <a:bodyPr/>
          <a:lstStyle/>
          <a:p>
            <a:fld id="{076EE52D-F1B6-4233-B21B-E360B949EAEB}" type="slidenum">
              <a:rPr lang="en-IN" smtClean="0"/>
              <a:t>‹#›</a:t>
            </a:fld>
            <a:endParaRPr lang="en-IN"/>
          </a:p>
        </p:txBody>
      </p:sp>
    </p:spTree>
    <p:extLst>
      <p:ext uri="{BB962C8B-B14F-4D97-AF65-F5344CB8AC3E}">
        <p14:creationId xmlns:p14="http://schemas.microsoft.com/office/powerpoint/2010/main" val="1132325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E6C7B1-73D6-4E76-AF0A-0FD531D98AE5}" type="datetime1">
              <a:rPr lang="en-IN" smtClean="0"/>
              <a:t>27-06-2022</a:t>
            </a:fld>
            <a:endParaRPr lang="en-IN"/>
          </a:p>
        </p:txBody>
      </p:sp>
      <p:sp>
        <p:nvSpPr>
          <p:cNvPr id="5" name="Footer Placeholder 4"/>
          <p:cNvSpPr>
            <a:spLocks noGrp="1"/>
          </p:cNvSpPr>
          <p:nvPr>
            <p:ph type="ftr" sz="quarter" idx="11"/>
          </p:nvPr>
        </p:nvSpPr>
        <p:spPr/>
        <p:txBody>
          <a:bodyPr/>
          <a:lstStyle/>
          <a:p>
            <a:r>
              <a:rPr lang="en-IN"/>
              <a:t>Department of Computer Science</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76EE52D-F1B6-4233-B21B-E360B949EAEB}" type="slidenum">
              <a:rPr lang="en-IN" smtClean="0"/>
              <a:t>‹#›</a:t>
            </a:fld>
            <a:endParaRPr lang="en-IN"/>
          </a:p>
        </p:txBody>
      </p:sp>
    </p:spTree>
    <p:extLst>
      <p:ext uri="{BB962C8B-B14F-4D97-AF65-F5344CB8AC3E}">
        <p14:creationId xmlns:p14="http://schemas.microsoft.com/office/powerpoint/2010/main" val="1551820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7561DC-D831-48E8-8A67-635659160E25}" type="datetime1">
              <a:rPr lang="en-IN" smtClean="0"/>
              <a:t>27-06-2022</a:t>
            </a:fld>
            <a:endParaRPr lang="en-IN"/>
          </a:p>
        </p:txBody>
      </p:sp>
      <p:sp>
        <p:nvSpPr>
          <p:cNvPr id="6" name="Footer Placeholder 5"/>
          <p:cNvSpPr>
            <a:spLocks noGrp="1"/>
          </p:cNvSpPr>
          <p:nvPr>
            <p:ph type="ftr" sz="quarter" idx="11"/>
          </p:nvPr>
        </p:nvSpPr>
        <p:spPr/>
        <p:txBody>
          <a:bodyPr/>
          <a:lstStyle/>
          <a:p>
            <a:r>
              <a:rPr lang="en-IN"/>
              <a:t>Department of Computer Science</a:t>
            </a:r>
          </a:p>
        </p:txBody>
      </p:sp>
      <p:sp>
        <p:nvSpPr>
          <p:cNvPr id="7" name="Slide Number Placeholder 6"/>
          <p:cNvSpPr>
            <a:spLocks noGrp="1"/>
          </p:cNvSpPr>
          <p:nvPr>
            <p:ph type="sldNum" sz="quarter" idx="12"/>
          </p:nvPr>
        </p:nvSpPr>
        <p:spPr/>
        <p:txBody>
          <a:bodyPr/>
          <a:lstStyle/>
          <a:p>
            <a:fld id="{076EE52D-F1B6-4233-B21B-E360B949EAEB}" type="slidenum">
              <a:rPr lang="en-IN" smtClean="0"/>
              <a:t>‹#›</a:t>
            </a:fld>
            <a:endParaRPr lang="en-IN"/>
          </a:p>
        </p:txBody>
      </p:sp>
    </p:spTree>
    <p:extLst>
      <p:ext uri="{BB962C8B-B14F-4D97-AF65-F5344CB8AC3E}">
        <p14:creationId xmlns:p14="http://schemas.microsoft.com/office/powerpoint/2010/main" val="2911806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8D847A-2CAE-4ABE-9AB8-D10821BA288F}" type="datetime1">
              <a:rPr lang="en-IN" smtClean="0"/>
              <a:t>27-06-2022</a:t>
            </a:fld>
            <a:endParaRPr lang="en-IN"/>
          </a:p>
        </p:txBody>
      </p:sp>
      <p:sp>
        <p:nvSpPr>
          <p:cNvPr id="8" name="Footer Placeholder 7"/>
          <p:cNvSpPr>
            <a:spLocks noGrp="1"/>
          </p:cNvSpPr>
          <p:nvPr>
            <p:ph type="ftr" sz="quarter" idx="11"/>
          </p:nvPr>
        </p:nvSpPr>
        <p:spPr/>
        <p:txBody>
          <a:bodyPr/>
          <a:lstStyle/>
          <a:p>
            <a:r>
              <a:rPr lang="en-IN"/>
              <a:t>Department of Computer Science</a:t>
            </a:r>
          </a:p>
        </p:txBody>
      </p:sp>
      <p:sp>
        <p:nvSpPr>
          <p:cNvPr id="9" name="Slide Number Placeholder 8"/>
          <p:cNvSpPr>
            <a:spLocks noGrp="1"/>
          </p:cNvSpPr>
          <p:nvPr>
            <p:ph type="sldNum" sz="quarter" idx="12"/>
          </p:nvPr>
        </p:nvSpPr>
        <p:spPr/>
        <p:txBody>
          <a:bodyPr/>
          <a:lstStyle/>
          <a:p>
            <a:fld id="{076EE52D-F1B6-4233-B21B-E360B949EAEB}" type="slidenum">
              <a:rPr lang="en-IN" smtClean="0"/>
              <a:t>‹#›</a:t>
            </a:fld>
            <a:endParaRPr lang="en-IN"/>
          </a:p>
        </p:txBody>
      </p:sp>
    </p:spTree>
    <p:extLst>
      <p:ext uri="{BB962C8B-B14F-4D97-AF65-F5344CB8AC3E}">
        <p14:creationId xmlns:p14="http://schemas.microsoft.com/office/powerpoint/2010/main" val="2040973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D01020-E912-494D-9F68-4BFA9035651F}" type="datetime1">
              <a:rPr lang="en-IN" smtClean="0"/>
              <a:t>27-06-2022</a:t>
            </a:fld>
            <a:endParaRPr lang="en-IN"/>
          </a:p>
        </p:txBody>
      </p:sp>
      <p:sp>
        <p:nvSpPr>
          <p:cNvPr id="4" name="Footer Placeholder 3"/>
          <p:cNvSpPr>
            <a:spLocks noGrp="1"/>
          </p:cNvSpPr>
          <p:nvPr>
            <p:ph type="ftr" sz="quarter" idx="11"/>
          </p:nvPr>
        </p:nvSpPr>
        <p:spPr/>
        <p:txBody>
          <a:bodyPr/>
          <a:lstStyle/>
          <a:p>
            <a:r>
              <a:rPr lang="en-IN"/>
              <a:t>Department of Computer Science</a:t>
            </a:r>
          </a:p>
        </p:txBody>
      </p:sp>
      <p:sp>
        <p:nvSpPr>
          <p:cNvPr id="5" name="Slide Number Placeholder 4"/>
          <p:cNvSpPr>
            <a:spLocks noGrp="1"/>
          </p:cNvSpPr>
          <p:nvPr>
            <p:ph type="sldNum" sz="quarter" idx="12"/>
          </p:nvPr>
        </p:nvSpPr>
        <p:spPr/>
        <p:txBody>
          <a:bodyPr/>
          <a:lstStyle/>
          <a:p>
            <a:fld id="{076EE52D-F1B6-4233-B21B-E360B949EAEB}" type="slidenum">
              <a:rPr lang="en-IN" smtClean="0"/>
              <a:t>‹#›</a:t>
            </a:fld>
            <a:endParaRPr lang="en-IN"/>
          </a:p>
        </p:txBody>
      </p:sp>
    </p:spTree>
    <p:extLst>
      <p:ext uri="{BB962C8B-B14F-4D97-AF65-F5344CB8AC3E}">
        <p14:creationId xmlns:p14="http://schemas.microsoft.com/office/powerpoint/2010/main" val="2855182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56B521-E872-4AEB-B865-DE4302816D0E}" type="datetime1">
              <a:rPr lang="en-IN" smtClean="0"/>
              <a:t>27-06-2022</a:t>
            </a:fld>
            <a:endParaRPr lang="en-IN"/>
          </a:p>
        </p:txBody>
      </p:sp>
      <p:sp>
        <p:nvSpPr>
          <p:cNvPr id="3" name="Footer Placeholder 2"/>
          <p:cNvSpPr>
            <a:spLocks noGrp="1"/>
          </p:cNvSpPr>
          <p:nvPr>
            <p:ph type="ftr" sz="quarter" idx="11"/>
          </p:nvPr>
        </p:nvSpPr>
        <p:spPr/>
        <p:txBody>
          <a:bodyPr/>
          <a:lstStyle/>
          <a:p>
            <a:r>
              <a:rPr lang="en-IN"/>
              <a:t>Department of Computer Science</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76EE52D-F1B6-4233-B21B-E360B949EAEB}" type="slidenum">
              <a:rPr lang="en-IN" smtClean="0"/>
              <a:t>‹#›</a:t>
            </a:fld>
            <a:endParaRPr lang="en-IN"/>
          </a:p>
        </p:txBody>
      </p:sp>
    </p:spTree>
    <p:extLst>
      <p:ext uri="{BB962C8B-B14F-4D97-AF65-F5344CB8AC3E}">
        <p14:creationId xmlns:p14="http://schemas.microsoft.com/office/powerpoint/2010/main" val="2867029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B1A948-EB98-4498-B4EC-DF7004FF53ED}" type="datetime1">
              <a:rPr lang="en-IN" smtClean="0"/>
              <a:t>27-06-2022</a:t>
            </a:fld>
            <a:endParaRPr lang="en-IN"/>
          </a:p>
        </p:txBody>
      </p:sp>
      <p:sp>
        <p:nvSpPr>
          <p:cNvPr id="6" name="Footer Placeholder 5"/>
          <p:cNvSpPr>
            <a:spLocks noGrp="1"/>
          </p:cNvSpPr>
          <p:nvPr>
            <p:ph type="ftr" sz="quarter" idx="11"/>
          </p:nvPr>
        </p:nvSpPr>
        <p:spPr/>
        <p:txBody>
          <a:bodyPr/>
          <a:lstStyle/>
          <a:p>
            <a:r>
              <a:rPr lang="en-IN"/>
              <a:t>Department of Computer Science</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76EE52D-F1B6-4233-B21B-E360B949EAEB}" type="slidenum">
              <a:rPr lang="en-IN" smtClean="0"/>
              <a:t>‹#›</a:t>
            </a:fld>
            <a:endParaRPr lang="en-IN"/>
          </a:p>
        </p:txBody>
      </p:sp>
    </p:spTree>
    <p:extLst>
      <p:ext uri="{BB962C8B-B14F-4D97-AF65-F5344CB8AC3E}">
        <p14:creationId xmlns:p14="http://schemas.microsoft.com/office/powerpoint/2010/main" val="336989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91EC2F-1F0F-42A1-961A-B19EB5B58864}" type="datetime1">
              <a:rPr lang="en-IN" smtClean="0"/>
              <a:t>27-06-2022</a:t>
            </a:fld>
            <a:endParaRPr lang="en-IN"/>
          </a:p>
        </p:txBody>
      </p:sp>
      <p:sp>
        <p:nvSpPr>
          <p:cNvPr id="6" name="Footer Placeholder 5"/>
          <p:cNvSpPr>
            <a:spLocks noGrp="1"/>
          </p:cNvSpPr>
          <p:nvPr>
            <p:ph type="ftr" sz="quarter" idx="11"/>
          </p:nvPr>
        </p:nvSpPr>
        <p:spPr/>
        <p:txBody>
          <a:bodyPr/>
          <a:lstStyle/>
          <a:p>
            <a:r>
              <a:rPr lang="en-IN"/>
              <a:t>Department of Computer Science</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76EE52D-F1B6-4233-B21B-E360B949EAEB}" type="slidenum">
              <a:rPr lang="en-IN" smtClean="0"/>
              <a:t>‹#›</a:t>
            </a:fld>
            <a:endParaRPr lang="en-IN"/>
          </a:p>
        </p:txBody>
      </p:sp>
    </p:spTree>
    <p:extLst>
      <p:ext uri="{BB962C8B-B14F-4D97-AF65-F5344CB8AC3E}">
        <p14:creationId xmlns:p14="http://schemas.microsoft.com/office/powerpoint/2010/main" val="585018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5A0035C-8E44-402F-B6D4-2BE8955FEAAD}" type="datetime1">
              <a:rPr lang="en-IN" smtClean="0"/>
              <a:t>27-06-2022</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IN"/>
              <a:t>Department of Computer Science</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76EE52D-F1B6-4233-B21B-E360B949EAEB}" type="slidenum">
              <a:rPr lang="en-IN" smtClean="0"/>
              <a:t>‹#›</a:t>
            </a:fld>
            <a:endParaRPr lang="en-IN"/>
          </a:p>
        </p:txBody>
      </p:sp>
    </p:spTree>
    <p:extLst>
      <p:ext uri="{BB962C8B-B14F-4D97-AF65-F5344CB8AC3E}">
        <p14:creationId xmlns:p14="http://schemas.microsoft.com/office/powerpoint/2010/main" val="58644073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127.0.0.1:2358/submission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127.0.0.1:2358/submission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CFA3E0A-C25C-4E95-9F46-0F5EF1FC8EEF}"/>
              </a:ext>
            </a:extLst>
          </p:cNvPr>
          <p:cNvSpPr>
            <a:spLocks noGrp="1"/>
          </p:cNvSpPr>
          <p:nvPr>
            <p:ph type="title"/>
          </p:nvPr>
        </p:nvSpPr>
        <p:spPr>
          <a:xfrm>
            <a:off x="838200" y="606489"/>
            <a:ext cx="10515600" cy="4282751"/>
          </a:xfrm>
        </p:spPr>
        <p:txBody>
          <a:bodyPr>
            <a:normAutofit fontScale="90000"/>
          </a:bodyPr>
          <a:lstStyle/>
          <a:p>
            <a:pPr marL="0" indent="0" algn="ctr"/>
            <a:br>
              <a:rPr lang="en-US" sz="4400" b="1" dirty="0">
                <a:solidFill>
                  <a:srgbClr val="366092"/>
                </a:solidFill>
              </a:rPr>
            </a:br>
            <a:br>
              <a:rPr lang="en-US" sz="4400" b="1" dirty="0">
                <a:solidFill>
                  <a:srgbClr val="366092"/>
                </a:solidFill>
              </a:rPr>
            </a:br>
            <a:r>
              <a:rPr lang="en-US" sz="3600" dirty="0">
                <a:solidFill>
                  <a:schemeClr val="bg1"/>
                </a:solidFill>
              </a:rPr>
              <a:t>Department of Computer Science</a:t>
            </a:r>
            <a:br>
              <a:rPr lang="en-US" sz="3600" dirty="0">
                <a:solidFill>
                  <a:schemeClr val="bg1"/>
                </a:solidFill>
              </a:rPr>
            </a:br>
            <a:r>
              <a:rPr lang="en-US" sz="3600" dirty="0">
                <a:solidFill>
                  <a:schemeClr val="bg1"/>
                </a:solidFill>
              </a:rPr>
              <a:t>Gujarat University</a:t>
            </a:r>
            <a:br>
              <a:rPr lang="en-US" sz="3600" dirty="0">
                <a:solidFill>
                  <a:srgbClr val="366092"/>
                </a:solidFill>
              </a:rPr>
            </a:br>
            <a:br>
              <a:rPr lang="en-IN" sz="4000" b="1" dirty="0">
                <a:solidFill>
                  <a:srgbClr val="366092"/>
                </a:solidFill>
              </a:rPr>
            </a:br>
            <a:r>
              <a:rPr lang="en-US" sz="3600" dirty="0">
                <a:solidFill>
                  <a:srgbClr val="366092"/>
                </a:solidFill>
              </a:rPr>
              <a:t>Master of Computer Application</a:t>
            </a:r>
            <a:br>
              <a:rPr lang="en-US" sz="4000" b="1" dirty="0">
                <a:solidFill>
                  <a:srgbClr val="366092"/>
                </a:solidFill>
              </a:rPr>
            </a:br>
            <a:br>
              <a:rPr lang="en-US" sz="4000" b="1" dirty="0">
                <a:solidFill>
                  <a:srgbClr val="366092"/>
                </a:solidFill>
              </a:rPr>
            </a:br>
            <a:br>
              <a:rPr lang="en-US" sz="4000" b="1" dirty="0">
                <a:solidFill>
                  <a:srgbClr val="366092"/>
                </a:solidFill>
              </a:rPr>
            </a:br>
            <a:r>
              <a:rPr lang="en-US" sz="3100" b="1" dirty="0">
                <a:solidFill>
                  <a:schemeClr val="tx1">
                    <a:lumMod val="50000"/>
                    <a:lumOff val="50000"/>
                  </a:schemeClr>
                </a:solidFill>
              </a:rPr>
              <a:t>Code Auto Evaluation</a:t>
            </a:r>
            <a:br>
              <a:rPr lang="en-US" sz="3600" b="1" dirty="0"/>
            </a:br>
            <a:br>
              <a:rPr lang="en-US" sz="3600" b="1" dirty="0"/>
            </a:br>
            <a:endParaRPr lang="en-IN" sz="4000" b="1" dirty="0"/>
          </a:p>
        </p:txBody>
      </p:sp>
      <p:sp>
        <p:nvSpPr>
          <p:cNvPr id="10" name="Content Placeholder 9">
            <a:extLst>
              <a:ext uri="{FF2B5EF4-FFF2-40B4-BE49-F238E27FC236}">
                <a16:creationId xmlns:a16="http://schemas.microsoft.com/office/drawing/2014/main" id="{66D13FCE-F187-4A3D-8F26-CD04FD574CBA}"/>
              </a:ext>
            </a:extLst>
          </p:cNvPr>
          <p:cNvSpPr>
            <a:spLocks noGrp="1"/>
          </p:cNvSpPr>
          <p:nvPr>
            <p:ph sz="half" idx="1"/>
          </p:nvPr>
        </p:nvSpPr>
        <p:spPr>
          <a:xfrm>
            <a:off x="838200" y="4971888"/>
            <a:ext cx="5181600" cy="1520987"/>
          </a:xfrm>
        </p:spPr>
        <p:txBody>
          <a:bodyPr/>
          <a:lstStyle/>
          <a:p>
            <a:pPr marL="0" indent="0">
              <a:buNone/>
            </a:pPr>
            <a:r>
              <a:rPr lang="en-US" dirty="0"/>
              <a:t>Presented by</a:t>
            </a:r>
          </a:p>
          <a:p>
            <a:pPr marL="0" indent="0">
              <a:buNone/>
            </a:pPr>
            <a:r>
              <a:rPr lang="en-US" sz="2400" dirty="0">
                <a:solidFill>
                  <a:schemeClr val="bg1">
                    <a:lumMod val="50000"/>
                  </a:schemeClr>
                </a:solidFill>
              </a:rPr>
              <a:t>Ajinkya Rathod (60024)</a:t>
            </a:r>
          </a:p>
        </p:txBody>
      </p:sp>
      <p:sp>
        <p:nvSpPr>
          <p:cNvPr id="11" name="Content Placeholder 10">
            <a:extLst>
              <a:ext uri="{FF2B5EF4-FFF2-40B4-BE49-F238E27FC236}">
                <a16:creationId xmlns:a16="http://schemas.microsoft.com/office/drawing/2014/main" id="{F5FC032D-ED78-45CB-BEB7-9350B9034759}"/>
              </a:ext>
            </a:extLst>
          </p:cNvPr>
          <p:cNvSpPr>
            <a:spLocks noGrp="1"/>
          </p:cNvSpPr>
          <p:nvPr>
            <p:ph sz="half" idx="2"/>
          </p:nvPr>
        </p:nvSpPr>
        <p:spPr>
          <a:xfrm>
            <a:off x="6172202" y="4971888"/>
            <a:ext cx="5181600" cy="1520988"/>
          </a:xfrm>
        </p:spPr>
        <p:txBody>
          <a:bodyPr/>
          <a:lstStyle/>
          <a:p>
            <a:pPr marL="0" indent="0" algn="r">
              <a:buNone/>
            </a:pPr>
            <a:r>
              <a:rPr lang="en-US" dirty="0"/>
              <a:t>Under the Guidance of</a:t>
            </a:r>
          </a:p>
          <a:p>
            <a:pPr marL="0" indent="0" algn="r">
              <a:buNone/>
            </a:pPr>
            <a:r>
              <a:rPr lang="en-IN" dirty="0">
                <a:solidFill>
                  <a:schemeClr val="bg1">
                    <a:lumMod val="50000"/>
                  </a:schemeClr>
                </a:solidFill>
              </a:rPr>
              <a:t>   </a:t>
            </a:r>
            <a:r>
              <a:rPr lang="en-IN" dirty="0" err="1">
                <a:solidFill>
                  <a:schemeClr val="bg1">
                    <a:lumMod val="50000"/>
                  </a:schemeClr>
                </a:solidFill>
              </a:rPr>
              <a:t>Dr.</a:t>
            </a:r>
            <a:r>
              <a:rPr lang="en-IN" dirty="0">
                <a:solidFill>
                  <a:schemeClr val="bg1">
                    <a:lumMod val="50000"/>
                  </a:schemeClr>
                </a:solidFill>
              </a:rPr>
              <a:t> Hardik Joshi</a:t>
            </a:r>
          </a:p>
        </p:txBody>
      </p:sp>
      <p:pic>
        <p:nvPicPr>
          <p:cNvPr id="12" name="Picture 2">
            <a:extLst>
              <a:ext uri="{FF2B5EF4-FFF2-40B4-BE49-F238E27FC236}">
                <a16:creationId xmlns:a16="http://schemas.microsoft.com/office/drawing/2014/main" id="{DA7E2088-2B39-4FF5-AA8F-B55434A57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7645" y="111966"/>
            <a:ext cx="1036709" cy="98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a:extLst>
              <a:ext uri="{FF2B5EF4-FFF2-40B4-BE49-F238E27FC236}">
                <a16:creationId xmlns:a16="http://schemas.microsoft.com/office/drawing/2014/main" id="{3AF1A9D8-96EA-40E8-BE58-AC396D829F43}"/>
              </a:ext>
            </a:extLst>
          </p:cNvPr>
          <p:cNvSpPr>
            <a:spLocks noGrp="1"/>
          </p:cNvSpPr>
          <p:nvPr>
            <p:ph type="ftr" sz="quarter" idx="11"/>
          </p:nvPr>
        </p:nvSpPr>
        <p:spPr/>
        <p:txBody>
          <a:bodyPr/>
          <a:lstStyle/>
          <a:p>
            <a:r>
              <a:rPr lang="en-IN" dirty="0"/>
              <a:t>Department of Computer Science</a:t>
            </a:r>
          </a:p>
        </p:txBody>
      </p:sp>
      <p:sp>
        <p:nvSpPr>
          <p:cNvPr id="2" name="Slide Number Placeholder 1">
            <a:extLst>
              <a:ext uri="{FF2B5EF4-FFF2-40B4-BE49-F238E27FC236}">
                <a16:creationId xmlns:a16="http://schemas.microsoft.com/office/drawing/2014/main" id="{EB5D8784-7A54-3B74-9896-4F4A5ABF4267}"/>
              </a:ext>
            </a:extLst>
          </p:cNvPr>
          <p:cNvSpPr>
            <a:spLocks noGrp="1"/>
          </p:cNvSpPr>
          <p:nvPr>
            <p:ph type="sldNum" sz="quarter" idx="12"/>
          </p:nvPr>
        </p:nvSpPr>
        <p:spPr/>
        <p:txBody>
          <a:bodyPr/>
          <a:lstStyle/>
          <a:p>
            <a:fld id="{076EE52D-F1B6-4233-B21B-E360B949EAEB}" type="slidenum">
              <a:rPr lang="en-IN" smtClean="0"/>
              <a:t>1</a:t>
            </a:fld>
            <a:endParaRPr lang="en-IN"/>
          </a:p>
        </p:txBody>
      </p:sp>
    </p:spTree>
    <p:extLst>
      <p:ext uri="{BB962C8B-B14F-4D97-AF65-F5344CB8AC3E}">
        <p14:creationId xmlns:p14="http://schemas.microsoft.com/office/powerpoint/2010/main" val="913055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36A3-C03D-5A6E-25E4-32B2EC99B3A9}"/>
              </a:ext>
            </a:extLst>
          </p:cNvPr>
          <p:cNvSpPr>
            <a:spLocks noGrp="1"/>
          </p:cNvSpPr>
          <p:nvPr>
            <p:ph type="title"/>
          </p:nvPr>
        </p:nvSpPr>
        <p:spPr/>
        <p:txBody>
          <a:bodyPr/>
          <a:lstStyle/>
          <a:p>
            <a:r>
              <a:rPr lang="en-US" b="1" dirty="0"/>
              <a:t>Create a better candidate experience with e-recruiting tools</a:t>
            </a:r>
            <a:endParaRPr lang="en-IN" dirty="0"/>
          </a:p>
        </p:txBody>
      </p:sp>
      <p:sp>
        <p:nvSpPr>
          <p:cNvPr id="3" name="Content Placeholder 2">
            <a:extLst>
              <a:ext uri="{FF2B5EF4-FFF2-40B4-BE49-F238E27FC236}">
                <a16:creationId xmlns:a16="http://schemas.microsoft.com/office/drawing/2014/main" id="{31976208-EDDF-EBC9-75C1-E3AFA9F44CC0}"/>
              </a:ext>
            </a:extLst>
          </p:cNvPr>
          <p:cNvSpPr>
            <a:spLocks noGrp="1"/>
          </p:cNvSpPr>
          <p:nvPr>
            <p:ph idx="1"/>
          </p:nvPr>
        </p:nvSpPr>
        <p:spPr/>
        <p:txBody>
          <a:bodyPr/>
          <a:lstStyle/>
          <a:p>
            <a:pPr algn="just"/>
            <a:r>
              <a:rPr lang="en-US" dirty="0"/>
              <a:t>If done correctly, online recruitment can increase the candidate’s experience and, therefore, their perception of your brand.</a:t>
            </a:r>
          </a:p>
          <a:p>
            <a:pPr algn="just"/>
            <a:r>
              <a:rPr lang="en-US" dirty="0"/>
              <a:t>These reviews hold a lot of power and, if a candidate had a negative experience, they could dissuade someone suitable from applying. Therefore, when using online recruitment, ensure that you treat every candidate, whether successful or not, with respect. Even if a candidate is successful and you've hired them, their experience during hiring will determine whether they stay with your company long-term.</a:t>
            </a:r>
          </a:p>
        </p:txBody>
      </p:sp>
      <p:sp>
        <p:nvSpPr>
          <p:cNvPr id="4" name="Footer Placeholder 3">
            <a:extLst>
              <a:ext uri="{FF2B5EF4-FFF2-40B4-BE49-F238E27FC236}">
                <a16:creationId xmlns:a16="http://schemas.microsoft.com/office/drawing/2014/main" id="{CBC61A5B-A8C8-79EF-55BC-070FBD1F6CAD}"/>
              </a:ext>
            </a:extLst>
          </p:cNvPr>
          <p:cNvSpPr>
            <a:spLocks noGrp="1"/>
          </p:cNvSpPr>
          <p:nvPr>
            <p:ph type="ftr" sz="quarter" idx="11"/>
          </p:nvPr>
        </p:nvSpPr>
        <p:spPr/>
        <p:txBody>
          <a:bodyPr/>
          <a:lstStyle/>
          <a:p>
            <a:r>
              <a:rPr lang="en-IN"/>
              <a:t>Department of Computer Science</a:t>
            </a:r>
          </a:p>
        </p:txBody>
      </p:sp>
      <p:sp>
        <p:nvSpPr>
          <p:cNvPr id="5" name="Slide Number Placeholder 4">
            <a:extLst>
              <a:ext uri="{FF2B5EF4-FFF2-40B4-BE49-F238E27FC236}">
                <a16:creationId xmlns:a16="http://schemas.microsoft.com/office/drawing/2014/main" id="{ACB5EE8D-E25F-4648-F050-3DD87DEAC6C9}"/>
              </a:ext>
            </a:extLst>
          </p:cNvPr>
          <p:cNvSpPr>
            <a:spLocks noGrp="1"/>
          </p:cNvSpPr>
          <p:nvPr>
            <p:ph type="sldNum" sz="quarter" idx="12"/>
          </p:nvPr>
        </p:nvSpPr>
        <p:spPr/>
        <p:txBody>
          <a:bodyPr/>
          <a:lstStyle/>
          <a:p>
            <a:fld id="{076EE52D-F1B6-4233-B21B-E360B949EAEB}" type="slidenum">
              <a:rPr lang="en-IN" smtClean="0"/>
              <a:t>10</a:t>
            </a:fld>
            <a:endParaRPr lang="en-IN"/>
          </a:p>
        </p:txBody>
      </p:sp>
    </p:spTree>
    <p:extLst>
      <p:ext uri="{BB962C8B-B14F-4D97-AF65-F5344CB8AC3E}">
        <p14:creationId xmlns:p14="http://schemas.microsoft.com/office/powerpoint/2010/main" val="3160503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C97DDD-EB66-4C78-9B9C-B89EB6DDB990}"/>
              </a:ext>
            </a:extLst>
          </p:cNvPr>
          <p:cNvSpPr>
            <a:spLocks noGrp="1"/>
          </p:cNvSpPr>
          <p:nvPr>
            <p:ph type="ftr" sz="quarter" idx="11"/>
          </p:nvPr>
        </p:nvSpPr>
        <p:spPr/>
        <p:txBody>
          <a:bodyPr/>
          <a:lstStyle/>
          <a:p>
            <a:r>
              <a:rPr lang="en-IN"/>
              <a:t>Department of Computer Science</a:t>
            </a:r>
          </a:p>
        </p:txBody>
      </p:sp>
      <p:pic>
        <p:nvPicPr>
          <p:cNvPr id="8" name="Picture 7">
            <a:extLst>
              <a:ext uri="{FF2B5EF4-FFF2-40B4-BE49-F238E27FC236}">
                <a16:creationId xmlns:a16="http://schemas.microsoft.com/office/drawing/2014/main" id="{9242A14F-4964-4609-A068-D10F24D6E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23" y="2248679"/>
            <a:ext cx="11363697" cy="2425958"/>
          </a:xfrm>
          <a:prstGeom prst="rect">
            <a:avLst/>
          </a:prstGeom>
        </p:spPr>
      </p:pic>
      <p:sp>
        <p:nvSpPr>
          <p:cNvPr id="2" name="Slide Number Placeholder 1">
            <a:extLst>
              <a:ext uri="{FF2B5EF4-FFF2-40B4-BE49-F238E27FC236}">
                <a16:creationId xmlns:a16="http://schemas.microsoft.com/office/drawing/2014/main" id="{372CD4C7-B2ED-30D5-6B36-25C2A04A40FF}"/>
              </a:ext>
            </a:extLst>
          </p:cNvPr>
          <p:cNvSpPr>
            <a:spLocks noGrp="1"/>
          </p:cNvSpPr>
          <p:nvPr>
            <p:ph type="sldNum" sz="quarter" idx="12"/>
          </p:nvPr>
        </p:nvSpPr>
        <p:spPr/>
        <p:txBody>
          <a:bodyPr/>
          <a:lstStyle/>
          <a:p>
            <a:fld id="{076EE52D-F1B6-4233-B21B-E360B949EAEB}" type="slidenum">
              <a:rPr lang="en-IN" smtClean="0"/>
              <a:t>11</a:t>
            </a:fld>
            <a:endParaRPr lang="en-IN"/>
          </a:p>
        </p:txBody>
      </p:sp>
    </p:spTree>
    <p:extLst>
      <p:ext uri="{BB962C8B-B14F-4D97-AF65-F5344CB8AC3E}">
        <p14:creationId xmlns:p14="http://schemas.microsoft.com/office/powerpoint/2010/main" val="2254602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DBA1311-6B0A-4F1D-BBBF-D6E7DDF129E9}"/>
              </a:ext>
            </a:extLst>
          </p:cNvPr>
          <p:cNvSpPr txBox="1"/>
          <p:nvPr/>
        </p:nvSpPr>
        <p:spPr>
          <a:xfrm>
            <a:off x="4665306" y="6288832"/>
            <a:ext cx="2267338" cy="369332"/>
          </a:xfrm>
          <a:prstGeom prst="rect">
            <a:avLst/>
          </a:prstGeom>
          <a:noFill/>
        </p:spPr>
        <p:txBody>
          <a:bodyPr wrap="square" rtlCol="0">
            <a:spAutoFit/>
          </a:bodyPr>
          <a:lstStyle/>
          <a:p>
            <a:r>
              <a:rPr lang="en-US" dirty="0"/>
              <a:t>Use case Diagram</a:t>
            </a:r>
          </a:p>
        </p:txBody>
      </p:sp>
      <p:pic>
        <p:nvPicPr>
          <p:cNvPr id="8" name="Picture 7">
            <a:extLst>
              <a:ext uri="{FF2B5EF4-FFF2-40B4-BE49-F238E27FC236}">
                <a16:creationId xmlns:a16="http://schemas.microsoft.com/office/drawing/2014/main" id="{56683CD2-7A37-43DF-ADD4-24984012A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387" y="78532"/>
            <a:ext cx="7515225" cy="6210300"/>
          </a:xfrm>
          <a:prstGeom prst="rect">
            <a:avLst/>
          </a:prstGeom>
        </p:spPr>
      </p:pic>
      <p:sp>
        <p:nvSpPr>
          <p:cNvPr id="2" name="Footer Placeholder 1">
            <a:extLst>
              <a:ext uri="{FF2B5EF4-FFF2-40B4-BE49-F238E27FC236}">
                <a16:creationId xmlns:a16="http://schemas.microsoft.com/office/drawing/2014/main" id="{9E3ED578-AC57-4BD2-89F4-6E678711EEC6}"/>
              </a:ext>
            </a:extLst>
          </p:cNvPr>
          <p:cNvSpPr>
            <a:spLocks noGrp="1"/>
          </p:cNvSpPr>
          <p:nvPr>
            <p:ph type="ftr" sz="quarter" idx="11"/>
          </p:nvPr>
        </p:nvSpPr>
        <p:spPr/>
        <p:txBody>
          <a:bodyPr/>
          <a:lstStyle/>
          <a:p>
            <a:r>
              <a:rPr lang="en-IN"/>
              <a:t>Department of Computer Science</a:t>
            </a:r>
          </a:p>
        </p:txBody>
      </p:sp>
      <p:sp>
        <p:nvSpPr>
          <p:cNvPr id="3" name="TextBox 2">
            <a:extLst>
              <a:ext uri="{FF2B5EF4-FFF2-40B4-BE49-F238E27FC236}">
                <a16:creationId xmlns:a16="http://schemas.microsoft.com/office/drawing/2014/main" id="{8A6E1874-B1DB-4F16-9764-F06E03B79415}"/>
              </a:ext>
            </a:extLst>
          </p:cNvPr>
          <p:cNvSpPr txBox="1"/>
          <p:nvPr/>
        </p:nvSpPr>
        <p:spPr>
          <a:xfrm>
            <a:off x="5083627" y="213060"/>
            <a:ext cx="2024743" cy="369332"/>
          </a:xfrm>
          <a:prstGeom prst="rect">
            <a:avLst/>
          </a:prstGeom>
          <a:noFill/>
        </p:spPr>
        <p:txBody>
          <a:bodyPr wrap="square" rtlCol="0">
            <a:spAutoFit/>
          </a:bodyPr>
          <a:lstStyle/>
          <a:p>
            <a:r>
              <a:rPr lang="en-US" dirty="0"/>
              <a:t>Automated Tool</a:t>
            </a:r>
            <a:endParaRPr lang="en-IN" dirty="0"/>
          </a:p>
        </p:txBody>
      </p:sp>
      <p:sp>
        <p:nvSpPr>
          <p:cNvPr id="4" name="Slide Number Placeholder 3">
            <a:extLst>
              <a:ext uri="{FF2B5EF4-FFF2-40B4-BE49-F238E27FC236}">
                <a16:creationId xmlns:a16="http://schemas.microsoft.com/office/drawing/2014/main" id="{81DED1A3-07A0-DEE8-F6A2-1A9E82D1D6FA}"/>
              </a:ext>
            </a:extLst>
          </p:cNvPr>
          <p:cNvSpPr>
            <a:spLocks noGrp="1"/>
          </p:cNvSpPr>
          <p:nvPr>
            <p:ph type="sldNum" sz="quarter" idx="12"/>
          </p:nvPr>
        </p:nvSpPr>
        <p:spPr/>
        <p:txBody>
          <a:bodyPr/>
          <a:lstStyle/>
          <a:p>
            <a:fld id="{076EE52D-F1B6-4233-B21B-E360B949EAEB}" type="slidenum">
              <a:rPr lang="en-IN" smtClean="0"/>
              <a:t>12</a:t>
            </a:fld>
            <a:endParaRPr lang="en-IN"/>
          </a:p>
        </p:txBody>
      </p:sp>
    </p:spTree>
    <p:extLst>
      <p:ext uri="{BB962C8B-B14F-4D97-AF65-F5344CB8AC3E}">
        <p14:creationId xmlns:p14="http://schemas.microsoft.com/office/powerpoint/2010/main" val="413943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87BC89-D6C9-400A-9686-96582607140E}"/>
              </a:ext>
            </a:extLst>
          </p:cNvPr>
          <p:cNvSpPr txBox="1"/>
          <p:nvPr/>
        </p:nvSpPr>
        <p:spPr>
          <a:xfrm>
            <a:off x="4921369" y="6327307"/>
            <a:ext cx="2349262" cy="369332"/>
          </a:xfrm>
          <a:prstGeom prst="rect">
            <a:avLst/>
          </a:prstGeom>
          <a:noFill/>
        </p:spPr>
        <p:txBody>
          <a:bodyPr wrap="square" rtlCol="0">
            <a:spAutoFit/>
          </a:bodyPr>
          <a:lstStyle/>
          <a:p>
            <a:r>
              <a:rPr lang="en-US" dirty="0"/>
              <a:t>Use Case Diagram</a:t>
            </a:r>
            <a:endParaRPr lang="en-IN" dirty="0"/>
          </a:p>
        </p:txBody>
      </p:sp>
      <p:sp>
        <p:nvSpPr>
          <p:cNvPr id="2" name="Footer Placeholder 1">
            <a:extLst>
              <a:ext uri="{FF2B5EF4-FFF2-40B4-BE49-F238E27FC236}">
                <a16:creationId xmlns:a16="http://schemas.microsoft.com/office/drawing/2014/main" id="{9D532088-A0B6-4EFA-8F01-8033EF9AE025}"/>
              </a:ext>
            </a:extLst>
          </p:cNvPr>
          <p:cNvSpPr>
            <a:spLocks noGrp="1"/>
          </p:cNvSpPr>
          <p:nvPr>
            <p:ph type="ftr" sz="quarter" idx="11"/>
          </p:nvPr>
        </p:nvSpPr>
        <p:spPr/>
        <p:txBody>
          <a:bodyPr/>
          <a:lstStyle/>
          <a:p>
            <a:r>
              <a:rPr lang="en-IN"/>
              <a:t>Department of Computer Science</a:t>
            </a:r>
          </a:p>
        </p:txBody>
      </p:sp>
      <p:pic>
        <p:nvPicPr>
          <p:cNvPr id="9" name="Picture 8">
            <a:extLst>
              <a:ext uri="{FF2B5EF4-FFF2-40B4-BE49-F238E27FC236}">
                <a16:creationId xmlns:a16="http://schemas.microsoft.com/office/drawing/2014/main" id="{8D5777AC-7C90-5644-7318-0017FCF30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203" y="-9331"/>
            <a:ext cx="9199984" cy="6206091"/>
          </a:xfrm>
          <a:prstGeom prst="rect">
            <a:avLst/>
          </a:prstGeom>
        </p:spPr>
      </p:pic>
      <p:sp>
        <p:nvSpPr>
          <p:cNvPr id="3" name="Slide Number Placeholder 2">
            <a:extLst>
              <a:ext uri="{FF2B5EF4-FFF2-40B4-BE49-F238E27FC236}">
                <a16:creationId xmlns:a16="http://schemas.microsoft.com/office/drawing/2014/main" id="{456535FC-D22E-02E3-BBB4-B9A058CCF5AB}"/>
              </a:ext>
            </a:extLst>
          </p:cNvPr>
          <p:cNvSpPr>
            <a:spLocks noGrp="1"/>
          </p:cNvSpPr>
          <p:nvPr>
            <p:ph type="sldNum" sz="quarter" idx="12"/>
          </p:nvPr>
        </p:nvSpPr>
        <p:spPr/>
        <p:txBody>
          <a:bodyPr/>
          <a:lstStyle/>
          <a:p>
            <a:fld id="{076EE52D-F1B6-4233-B21B-E360B949EAEB}" type="slidenum">
              <a:rPr lang="en-IN" smtClean="0"/>
              <a:t>13</a:t>
            </a:fld>
            <a:endParaRPr lang="en-IN"/>
          </a:p>
        </p:txBody>
      </p:sp>
    </p:spTree>
    <p:extLst>
      <p:ext uri="{BB962C8B-B14F-4D97-AF65-F5344CB8AC3E}">
        <p14:creationId xmlns:p14="http://schemas.microsoft.com/office/powerpoint/2010/main" val="3527040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87BC89-D6C9-400A-9686-96582607140E}"/>
              </a:ext>
            </a:extLst>
          </p:cNvPr>
          <p:cNvSpPr txBox="1"/>
          <p:nvPr/>
        </p:nvSpPr>
        <p:spPr>
          <a:xfrm>
            <a:off x="4715955" y="6448604"/>
            <a:ext cx="2464485" cy="369332"/>
          </a:xfrm>
          <a:prstGeom prst="rect">
            <a:avLst/>
          </a:prstGeom>
          <a:noFill/>
        </p:spPr>
        <p:txBody>
          <a:bodyPr wrap="square" rtlCol="0">
            <a:spAutoFit/>
          </a:bodyPr>
          <a:lstStyle/>
          <a:p>
            <a:r>
              <a:rPr lang="en-US" dirty="0"/>
              <a:t>Sequence Diagram</a:t>
            </a:r>
            <a:endParaRPr lang="en-IN" dirty="0"/>
          </a:p>
        </p:txBody>
      </p:sp>
      <p:sp>
        <p:nvSpPr>
          <p:cNvPr id="2" name="Footer Placeholder 1">
            <a:extLst>
              <a:ext uri="{FF2B5EF4-FFF2-40B4-BE49-F238E27FC236}">
                <a16:creationId xmlns:a16="http://schemas.microsoft.com/office/drawing/2014/main" id="{9D532088-A0B6-4EFA-8F01-8033EF9AE025}"/>
              </a:ext>
            </a:extLst>
          </p:cNvPr>
          <p:cNvSpPr>
            <a:spLocks noGrp="1"/>
          </p:cNvSpPr>
          <p:nvPr>
            <p:ph type="ftr" sz="quarter" idx="11"/>
          </p:nvPr>
        </p:nvSpPr>
        <p:spPr/>
        <p:txBody>
          <a:bodyPr/>
          <a:lstStyle/>
          <a:p>
            <a:r>
              <a:rPr lang="en-IN"/>
              <a:t>Department of Computer Science</a:t>
            </a:r>
          </a:p>
        </p:txBody>
      </p:sp>
      <p:pic>
        <p:nvPicPr>
          <p:cNvPr id="5" name="Picture 4">
            <a:extLst>
              <a:ext uri="{FF2B5EF4-FFF2-40B4-BE49-F238E27FC236}">
                <a16:creationId xmlns:a16="http://schemas.microsoft.com/office/drawing/2014/main" id="{B98FF3FC-551D-81A9-4E4C-4B8592605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453" y="40064"/>
            <a:ext cx="8145491" cy="6351774"/>
          </a:xfrm>
          <a:prstGeom prst="rect">
            <a:avLst/>
          </a:prstGeom>
        </p:spPr>
      </p:pic>
      <p:sp>
        <p:nvSpPr>
          <p:cNvPr id="3" name="Slide Number Placeholder 2">
            <a:extLst>
              <a:ext uri="{FF2B5EF4-FFF2-40B4-BE49-F238E27FC236}">
                <a16:creationId xmlns:a16="http://schemas.microsoft.com/office/drawing/2014/main" id="{1DC54EF6-EBE9-0979-0A0F-53407C6D6B16}"/>
              </a:ext>
            </a:extLst>
          </p:cNvPr>
          <p:cNvSpPr>
            <a:spLocks noGrp="1"/>
          </p:cNvSpPr>
          <p:nvPr>
            <p:ph type="sldNum" sz="quarter" idx="12"/>
          </p:nvPr>
        </p:nvSpPr>
        <p:spPr/>
        <p:txBody>
          <a:bodyPr/>
          <a:lstStyle/>
          <a:p>
            <a:fld id="{076EE52D-F1B6-4233-B21B-E360B949EAEB}" type="slidenum">
              <a:rPr lang="en-IN" smtClean="0"/>
              <a:t>14</a:t>
            </a:fld>
            <a:endParaRPr lang="en-IN"/>
          </a:p>
        </p:txBody>
      </p:sp>
    </p:spTree>
    <p:extLst>
      <p:ext uri="{BB962C8B-B14F-4D97-AF65-F5344CB8AC3E}">
        <p14:creationId xmlns:p14="http://schemas.microsoft.com/office/powerpoint/2010/main" val="4045441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87BC89-D6C9-400A-9686-96582607140E}"/>
              </a:ext>
            </a:extLst>
          </p:cNvPr>
          <p:cNvSpPr txBox="1"/>
          <p:nvPr/>
        </p:nvSpPr>
        <p:spPr>
          <a:xfrm>
            <a:off x="5006316" y="6448604"/>
            <a:ext cx="2179367" cy="369332"/>
          </a:xfrm>
          <a:prstGeom prst="rect">
            <a:avLst/>
          </a:prstGeom>
          <a:noFill/>
        </p:spPr>
        <p:txBody>
          <a:bodyPr wrap="square" rtlCol="0">
            <a:spAutoFit/>
          </a:bodyPr>
          <a:lstStyle/>
          <a:p>
            <a:r>
              <a:rPr lang="en-US" dirty="0"/>
              <a:t>Activity Diagram</a:t>
            </a:r>
            <a:endParaRPr lang="en-IN" dirty="0"/>
          </a:p>
        </p:txBody>
      </p:sp>
      <p:sp>
        <p:nvSpPr>
          <p:cNvPr id="2" name="Footer Placeholder 1">
            <a:extLst>
              <a:ext uri="{FF2B5EF4-FFF2-40B4-BE49-F238E27FC236}">
                <a16:creationId xmlns:a16="http://schemas.microsoft.com/office/drawing/2014/main" id="{9D532088-A0B6-4EFA-8F01-8033EF9AE025}"/>
              </a:ext>
            </a:extLst>
          </p:cNvPr>
          <p:cNvSpPr>
            <a:spLocks noGrp="1"/>
          </p:cNvSpPr>
          <p:nvPr>
            <p:ph type="ftr" sz="quarter" idx="11"/>
          </p:nvPr>
        </p:nvSpPr>
        <p:spPr/>
        <p:txBody>
          <a:bodyPr/>
          <a:lstStyle/>
          <a:p>
            <a:r>
              <a:rPr lang="en-IN"/>
              <a:t>Department of Computer Science</a:t>
            </a:r>
          </a:p>
        </p:txBody>
      </p:sp>
      <p:pic>
        <p:nvPicPr>
          <p:cNvPr id="10" name="Picture 9">
            <a:extLst>
              <a:ext uri="{FF2B5EF4-FFF2-40B4-BE49-F238E27FC236}">
                <a16:creationId xmlns:a16="http://schemas.microsoft.com/office/drawing/2014/main" id="{9D3C16FA-49CD-2A5D-EAAE-A2D7F17FB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7710" y="40064"/>
            <a:ext cx="7156580" cy="6415833"/>
          </a:xfrm>
          <a:prstGeom prst="rect">
            <a:avLst/>
          </a:prstGeom>
        </p:spPr>
      </p:pic>
      <p:sp>
        <p:nvSpPr>
          <p:cNvPr id="3" name="Slide Number Placeholder 2">
            <a:extLst>
              <a:ext uri="{FF2B5EF4-FFF2-40B4-BE49-F238E27FC236}">
                <a16:creationId xmlns:a16="http://schemas.microsoft.com/office/drawing/2014/main" id="{FC5331E8-D991-33CC-3BD5-0CEA9F2C3879}"/>
              </a:ext>
            </a:extLst>
          </p:cNvPr>
          <p:cNvSpPr>
            <a:spLocks noGrp="1"/>
          </p:cNvSpPr>
          <p:nvPr>
            <p:ph type="sldNum" sz="quarter" idx="12"/>
          </p:nvPr>
        </p:nvSpPr>
        <p:spPr/>
        <p:txBody>
          <a:bodyPr/>
          <a:lstStyle/>
          <a:p>
            <a:fld id="{076EE52D-F1B6-4233-B21B-E360B949EAEB}" type="slidenum">
              <a:rPr lang="en-IN" smtClean="0"/>
              <a:t>15</a:t>
            </a:fld>
            <a:endParaRPr lang="en-IN"/>
          </a:p>
        </p:txBody>
      </p:sp>
    </p:spTree>
    <p:extLst>
      <p:ext uri="{BB962C8B-B14F-4D97-AF65-F5344CB8AC3E}">
        <p14:creationId xmlns:p14="http://schemas.microsoft.com/office/powerpoint/2010/main" val="3312008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0F6A72-127B-2A17-8EAA-CB0EA1D1FEF1}"/>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E27EE74B-59F0-D1BD-03E1-BFB1F5EC3B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901" y="-37324"/>
            <a:ext cx="10125456" cy="6419088"/>
          </a:xfrm>
          <a:prstGeom prst="rect">
            <a:avLst/>
          </a:prstGeom>
        </p:spPr>
      </p:pic>
      <p:sp>
        <p:nvSpPr>
          <p:cNvPr id="5" name="TextBox 4">
            <a:extLst>
              <a:ext uri="{FF2B5EF4-FFF2-40B4-BE49-F238E27FC236}">
                <a16:creationId xmlns:a16="http://schemas.microsoft.com/office/drawing/2014/main" id="{CF3EBBA8-043D-869F-005F-98EDB5650179}"/>
              </a:ext>
            </a:extLst>
          </p:cNvPr>
          <p:cNvSpPr txBox="1"/>
          <p:nvPr/>
        </p:nvSpPr>
        <p:spPr>
          <a:xfrm>
            <a:off x="5175984" y="6488668"/>
            <a:ext cx="1840032" cy="369332"/>
          </a:xfrm>
          <a:prstGeom prst="rect">
            <a:avLst/>
          </a:prstGeom>
          <a:noFill/>
        </p:spPr>
        <p:txBody>
          <a:bodyPr wrap="square" rtlCol="0">
            <a:spAutoFit/>
          </a:bodyPr>
          <a:lstStyle/>
          <a:p>
            <a:r>
              <a:rPr lang="en-IN" dirty="0"/>
              <a:t>Class Diagram</a:t>
            </a:r>
          </a:p>
        </p:txBody>
      </p:sp>
      <p:sp>
        <p:nvSpPr>
          <p:cNvPr id="3" name="Slide Number Placeholder 2">
            <a:extLst>
              <a:ext uri="{FF2B5EF4-FFF2-40B4-BE49-F238E27FC236}">
                <a16:creationId xmlns:a16="http://schemas.microsoft.com/office/drawing/2014/main" id="{F8D3F86F-B25B-771A-B232-A00AA2CDD2AF}"/>
              </a:ext>
            </a:extLst>
          </p:cNvPr>
          <p:cNvSpPr>
            <a:spLocks noGrp="1"/>
          </p:cNvSpPr>
          <p:nvPr>
            <p:ph type="sldNum" sz="quarter" idx="12"/>
          </p:nvPr>
        </p:nvSpPr>
        <p:spPr/>
        <p:txBody>
          <a:bodyPr/>
          <a:lstStyle/>
          <a:p>
            <a:fld id="{076EE52D-F1B6-4233-B21B-E360B949EAEB}" type="slidenum">
              <a:rPr lang="en-IN" smtClean="0"/>
              <a:t>16</a:t>
            </a:fld>
            <a:endParaRPr lang="en-IN"/>
          </a:p>
        </p:txBody>
      </p:sp>
    </p:spTree>
    <p:extLst>
      <p:ext uri="{BB962C8B-B14F-4D97-AF65-F5344CB8AC3E}">
        <p14:creationId xmlns:p14="http://schemas.microsoft.com/office/powerpoint/2010/main" val="256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D7E8F-79F1-4F27-952F-792889C7EF28}"/>
              </a:ext>
            </a:extLst>
          </p:cNvPr>
          <p:cNvSpPr>
            <a:spLocks noGrp="1"/>
          </p:cNvSpPr>
          <p:nvPr>
            <p:ph type="title"/>
          </p:nvPr>
        </p:nvSpPr>
        <p:spPr/>
        <p:txBody>
          <a:bodyPr/>
          <a:lstStyle/>
          <a:p>
            <a:r>
              <a:rPr lang="en-US" dirty="0"/>
              <a:t>Data Dictionary Users Table</a:t>
            </a:r>
            <a:endParaRPr lang="en-IN" dirty="0"/>
          </a:p>
        </p:txBody>
      </p:sp>
      <p:sp>
        <p:nvSpPr>
          <p:cNvPr id="4" name="Footer Placeholder 3">
            <a:extLst>
              <a:ext uri="{FF2B5EF4-FFF2-40B4-BE49-F238E27FC236}">
                <a16:creationId xmlns:a16="http://schemas.microsoft.com/office/drawing/2014/main" id="{4C9EFE8C-BC99-41F1-9CEF-2A66BE08C5D4}"/>
              </a:ext>
            </a:extLst>
          </p:cNvPr>
          <p:cNvSpPr>
            <a:spLocks noGrp="1"/>
          </p:cNvSpPr>
          <p:nvPr>
            <p:ph type="ftr" sz="quarter" idx="11"/>
          </p:nvPr>
        </p:nvSpPr>
        <p:spPr/>
        <p:txBody>
          <a:bodyPr/>
          <a:lstStyle/>
          <a:p>
            <a:r>
              <a:rPr lang="en-IN" dirty="0"/>
              <a:t>Department of Computer Science</a:t>
            </a:r>
          </a:p>
        </p:txBody>
      </p:sp>
      <p:graphicFrame>
        <p:nvGraphicFramePr>
          <p:cNvPr id="5" name="Table 5">
            <a:extLst>
              <a:ext uri="{FF2B5EF4-FFF2-40B4-BE49-F238E27FC236}">
                <a16:creationId xmlns:a16="http://schemas.microsoft.com/office/drawing/2014/main" id="{41157FAF-7B1E-4FBE-9590-E35EC13C6233}"/>
              </a:ext>
            </a:extLst>
          </p:cNvPr>
          <p:cNvGraphicFramePr>
            <a:graphicFrameLocks noGrp="1"/>
          </p:cNvGraphicFramePr>
          <p:nvPr>
            <p:extLst>
              <p:ext uri="{D42A27DB-BD31-4B8C-83A1-F6EECF244321}">
                <p14:modId xmlns:p14="http://schemas.microsoft.com/office/powerpoint/2010/main" val="1821971414"/>
              </p:ext>
            </p:extLst>
          </p:nvPr>
        </p:nvGraphicFramePr>
        <p:xfrm>
          <a:off x="1852613" y="2333274"/>
          <a:ext cx="8128000" cy="40538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515376300"/>
                    </a:ext>
                  </a:extLst>
                </a:gridCol>
                <a:gridCol w="2032000">
                  <a:extLst>
                    <a:ext uri="{9D8B030D-6E8A-4147-A177-3AD203B41FA5}">
                      <a16:colId xmlns:a16="http://schemas.microsoft.com/office/drawing/2014/main" val="1742268397"/>
                    </a:ext>
                  </a:extLst>
                </a:gridCol>
                <a:gridCol w="2032000">
                  <a:extLst>
                    <a:ext uri="{9D8B030D-6E8A-4147-A177-3AD203B41FA5}">
                      <a16:colId xmlns:a16="http://schemas.microsoft.com/office/drawing/2014/main" val="3927352100"/>
                    </a:ext>
                  </a:extLst>
                </a:gridCol>
                <a:gridCol w="2032000">
                  <a:extLst>
                    <a:ext uri="{9D8B030D-6E8A-4147-A177-3AD203B41FA5}">
                      <a16:colId xmlns:a16="http://schemas.microsoft.com/office/drawing/2014/main" val="1580302807"/>
                    </a:ext>
                  </a:extLst>
                </a:gridCol>
              </a:tblGrid>
              <a:tr h="331600">
                <a:tc>
                  <a:txBody>
                    <a:bodyPr/>
                    <a:lstStyle/>
                    <a:p>
                      <a:pPr algn="ctr"/>
                      <a:r>
                        <a:rPr lang="en-US" dirty="0"/>
                        <a:t>#</a:t>
                      </a:r>
                      <a:endParaRPr lang="en-IN" dirty="0"/>
                    </a:p>
                  </a:txBody>
                  <a:tcPr/>
                </a:tc>
                <a:tc>
                  <a:txBody>
                    <a:bodyPr/>
                    <a:lstStyle/>
                    <a:p>
                      <a:pPr algn="ctr"/>
                      <a:r>
                        <a:rPr lang="en-US" dirty="0"/>
                        <a:t>Name</a:t>
                      </a:r>
                      <a:endParaRPr lang="en-IN" dirty="0"/>
                    </a:p>
                  </a:txBody>
                  <a:tcPr/>
                </a:tc>
                <a:tc>
                  <a:txBody>
                    <a:bodyPr/>
                    <a:lstStyle/>
                    <a:p>
                      <a:pPr algn="ctr"/>
                      <a:r>
                        <a:rPr lang="en-US" dirty="0"/>
                        <a:t>Datatype</a:t>
                      </a:r>
                      <a:endParaRPr lang="en-IN" dirty="0"/>
                    </a:p>
                  </a:txBody>
                  <a:tcPr/>
                </a:tc>
                <a:tc>
                  <a:txBody>
                    <a:bodyPr/>
                    <a:lstStyle/>
                    <a:p>
                      <a:pPr algn="ctr"/>
                      <a:r>
                        <a:rPr lang="en-US" dirty="0"/>
                        <a:t>Constraint</a:t>
                      </a:r>
                      <a:endParaRPr lang="en-IN" dirty="0"/>
                    </a:p>
                  </a:txBody>
                  <a:tcPr/>
                </a:tc>
                <a:extLst>
                  <a:ext uri="{0D108BD9-81ED-4DB2-BD59-A6C34878D82A}">
                    <a16:rowId xmlns:a16="http://schemas.microsoft.com/office/drawing/2014/main" val="995470074"/>
                  </a:ext>
                </a:extLst>
              </a:tr>
              <a:tr h="331600">
                <a:tc>
                  <a:txBody>
                    <a:bodyPr/>
                    <a:lstStyle/>
                    <a:p>
                      <a:pPr algn="ctr"/>
                      <a:r>
                        <a:rPr lang="en-US" sz="1600" dirty="0"/>
                        <a:t>1</a:t>
                      </a:r>
                      <a:endParaRPr lang="en-IN" sz="1600" dirty="0"/>
                    </a:p>
                  </a:txBody>
                  <a:tcPr/>
                </a:tc>
                <a:tc>
                  <a:txBody>
                    <a:bodyPr/>
                    <a:lstStyle/>
                    <a:p>
                      <a:pPr algn="ctr"/>
                      <a:r>
                        <a:rPr lang="en-US" sz="1600" dirty="0"/>
                        <a:t>Id</a:t>
                      </a:r>
                      <a:endParaRPr lang="en-IN" sz="1600" dirty="0"/>
                    </a:p>
                  </a:txBody>
                  <a:tcPr/>
                </a:tc>
                <a:tc>
                  <a:txBody>
                    <a:bodyPr/>
                    <a:lstStyle/>
                    <a:p>
                      <a:pPr algn="ctr"/>
                      <a:r>
                        <a:rPr lang="en-US" sz="1600" dirty="0"/>
                        <a:t>big int</a:t>
                      </a:r>
                      <a:endParaRPr lang="en-IN" sz="1600" dirty="0"/>
                    </a:p>
                  </a:txBody>
                  <a:tcPr/>
                </a:tc>
                <a:tc>
                  <a:txBody>
                    <a:bodyPr/>
                    <a:lstStyle/>
                    <a:p>
                      <a:pPr algn="ctr"/>
                      <a:r>
                        <a:rPr lang="en-US" sz="1600" dirty="0"/>
                        <a:t>PRIMARY KEY</a:t>
                      </a:r>
                      <a:endParaRPr lang="en-IN" sz="1600" dirty="0"/>
                    </a:p>
                  </a:txBody>
                  <a:tcPr/>
                </a:tc>
                <a:extLst>
                  <a:ext uri="{0D108BD9-81ED-4DB2-BD59-A6C34878D82A}">
                    <a16:rowId xmlns:a16="http://schemas.microsoft.com/office/drawing/2014/main" val="3349637555"/>
                  </a:ext>
                </a:extLst>
              </a:tr>
              <a:tr h="331600">
                <a:tc>
                  <a:txBody>
                    <a:bodyPr/>
                    <a:lstStyle/>
                    <a:p>
                      <a:pPr algn="ctr"/>
                      <a:r>
                        <a:rPr lang="en-US" sz="1600" dirty="0"/>
                        <a:t>2</a:t>
                      </a:r>
                      <a:endParaRPr lang="en-IN" sz="1600" dirty="0"/>
                    </a:p>
                  </a:txBody>
                  <a:tcPr/>
                </a:tc>
                <a:tc>
                  <a:txBody>
                    <a:bodyPr/>
                    <a:lstStyle/>
                    <a:p>
                      <a:pPr algn="ctr"/>
                      <a:r>
                        <a:rPr lang="en-US" sz="1600" dirty="0"/>
                        <a:t>Username</a:t>
                      </a:r>
                      <a:endParaRPr lang="en-IN" sz="1600" dirty="0"/>
                    </a:p>
                  </a:txBody>
                  <a:tcPr/>
                </a:tc>
                <a:tc>
                  <a:txBody>
                    <a:bodyPr/>
                    <a:lstStyle/>
                    <a:p>
                      <a:pPr algn="ctr"/>
                      <a:r>
                        <a:rPr lang="en-US" sz="1600" dirty="0"/>
                        <a:t>string</a:t>
                      </a:r>
                      <a:endParaRPr lang="en-IN" sz="1600" dirty="0"/>
                    </a:p>
                  </a:txBody>
                  <a:tcPr/>
                </a:tc>
                <a:tc>
                  <a:txBody>
                    <a:bodyPr/>
                    <a:lstStyle/>
                    <a:p>
                      <a:pPr algn="ctr"/>
                      <a:r>
                        <a:rPr lang="en-IN" sz="1600" dirty="0"/>
                        <a:t>NOT NULL</a:t>
                      </a:r>
                    </a:p>
                  </a:txBody>
                  <a:tcPr/>
                </a:tc>
                <a:extLst>
                  <a:ext uri="{0D108BD9-81ED-4DB2-BD59-A6C34878D82A}">
                    <a16:rowId xmlns:a16="http://schemas.microsoft.com/office/drawing/2014/main" val="2366776535"/>
                  </a:ext>
                </a:extLst>
              </a:tr>
              <a:tr h="331600">
                <a:tc>
                  <a:txBody>
                    <a:bodyPr/>
                    <a:lstStyle/>
                    <a:p>
                      <a:pPr algn="ctr"/>
                      <a:r>
                        <a:rPr lang="en-US" sz="1600" dirty="0"/>
                        <a:t>3</a:t>
                      </a:r>
                      <a:endParaRPr lang="en-IN" sz="1600" dirty="0"/>
                    </a:p>
                  </a:txBody>
                  <a:tcPr/>
                </a:tc>
                <a:tc>
                  <a:txBody>
                    <a:bodyPr/>
                    <a:lstStyle/>
                    <a:p>
                      <a:pPr algn="ctr"/>
                      <a:r>
                        <a:rPr lang="en-US" sz="1600" dirty="0"/>
                        <a:t>First name</a:t>
                      </a:r>
                      <a:endParaRPr lang="en-IN" sz="1600" dirty="0"/>
                    </a:p>
                  </a:txBody>
                  <a:tcPr/>
                </a:tc>
                <a:tc>
                  <a:txBody>
                    <a:bodyPr/>
                    <a:lstStyle/>
                    <a:p>
                      <a:pPr algn="ctr"/>
                      <a:r>
                        <a:rPr lang="en-US" sz="1600" dirty="0"/>
                        <a:t>string</a:t>
                      </a:r>
                      <a:endParaRPr lang="en-IN" sz="1600" dirty="0"/>
                    </a:p>
                  </a:txBody>
                  <a:tcPr/>
                </a:tc>
                <a:tc>
                  <a:txBody>
                    <a:bodyPr/>
                    <a:lstStyle/>
                    <a:p>
                      <a:pPr algn="ctr"/>
                      <a:r>
                        <a:rPr lang="en-IN" sz="1600" dirty="0"/>
                        <a:t>NOT NULL</a:t>
                      </a:r>
                    </a:p>
                  </a:txBody>
                  <a:tcPr/>
                </a:tc>
                <a:extLst>
                  <a:ext uri="{0D108BD9-81ED-4DB2-BD59-A6C34878D82A}">
                    <a16:rowId xmlns:a16="http://schemas.microsoft.com/office/drawing/2014/main" val="291645180"/>
                  </a:ext>
                </a:extLst>
              </a:tr>
              <a:tr h="331600">
                <a:tc>
                  <a:txBody>
                    <a:bodyPr/>
                    <a:lstStyle/>
                    <a:p>
                      <a:pPr algn="ctr"/>
                      <a:r>
                        <a:rPr lang="en-US" sz="1600" dirty="0"/>
                        <a:t>4</a:t>
                      </a:r>
                      <a:endParaRPr lang="en-IN" sz="1600" dirty="0"/>
                    </a:p>
                  </a:txBody>
                  <a:tcPr/>
                </a:tc>
                <a:tc>
                  <a:txBody>
                    <a:bodyPr/>
                    <a:lstStyle/>
                    <a:p>
                      <a:pPr algn="ctr"/>
                      <a:r>
                        <a:rPr lang="en-US" sz="1600" dirty="0"/>
                        <a:t>Last name</a:t>
                      </a:r>
                      <a:endParaRPr lang="en-IN" sz="1600" dirty="0"/>
                    </a:p>
                  </a:txBody>
                  <a:tcPr/>
                </a:tc>
                <a:tc>
                  <a:txBody>
                    <a:bodyPr/>
                    <a:lstStyle/>
                    <a:p>
                      <a:pPr algn="ctr"/>
                      <a:r>
                        <a:rPr lang="en-US" sz="1600" dirty="0"/>
                        <a:t>string</a:t>
                      </a:r>
                      <a:endParaRPr lang="en-IN" sz="1600" dirty="0"/>
                    </a:p>
                  </a:txBody>
                  <a:tcPr/>
                </a:tc>
                <a:tc>
                  <a:txBody>
                    <a:bodyPr/>
                    <a:lstStyle/>
                    <a:p>
                      <a:pPr algn="ctr"/>
                      <a:r>
                        <a:rPr lang="en-US" sz="1600" dirty="0"/>
                        <a:t>UNIQUE</a:t>
                      </a:r>
                      <a:endParaRPr lang="en-IN" sz="1600" dirty="0"/>
                    </a:p>
                  </a:txBody>
                  <a:tcPr/>
                </a:tc>
                <a:extLst>
                  <a:ext uri="{0D108BD9-81ED-4DB2-BD59-A6C34878D82A}">
                    <a16:rowId xmlns:a16="http://schemas.microsoft.com/office/drawing/2014/main" val="3159151194"/>
                  </a:ext>
                </a:extLst>
              </a:tr>
              <a:tr h="331600">
                <a:tc>
                  <a:txBody>
                    <a:bodyPr/>
                    <a:lstStyle/>
                    <a:p>
                      <a:pPr algn="ctr"/>
                      <a:r>
                        <a:rPr lang="en-US" sz="1600" dirty="0"/>
                        <a:t>5</a:t>
                      </a:r>
                      <a:endParaRPr lang="en-IN" sz="1600" dirty="0"/>
                    </a:p>
                  </a:txBody>
                  <a:tcPr/>
                </a:tc>
                <a:tc>
                  <a:txBody>
                    <a:bodyPr/>
                    <a:lstStyle/>
                    <a:p>
                      <a:pPr algn="ctr"/>
                      <a:r>
                        <a:rPr lang="en-US" sz="1600" dirty="0"/>
                        <a:t>Email</a:t>
                      </a:r>
                      <a:endParaRPr lang="en-IN" sz="1600" dirty="0"/>
                    </a:p>
                  </a:txBody>
                  <a:tcPr/>
                </a:tc>
                <a:tc>
                  <a:txBody>
                    <a:bodyPr/>
                    <a:lstStyle/>
                    <a:p>
                      <a:pPr algn="ctr"/>
                      <a:r>
                        <a:rPr lang="en-US" sz="1600" dirty="0"/>
                        <a:t>string</a:t>
                      </a:r>
                      <a:endParaRPr lang="en-IN" sz="1600" dirty="0"/>
                    </a:p>
                  </a:txBody>
                  <a:tcPr/>
                </a:tc>
                <a:tc>
                  <a:txBody>
                    <a:bodyPr/>
                    <a:lstStyle/>
                    <a:p>
                      <a:pPr algn="ctr"/>
                      <a:r>
                        <a:rPr lang="en-IN" sz="1600" dirty="0"/>
                        <a:t>NOT NULL</a:t>
                      </a:r>
                    </a:p>
                  </a:txBody>
                  <a:tcPr/>
                </a:tc>
                <a:extLst>
                  <a:ext uri="{0D108BD9-81ED-4DB2-BD59-A6C34878D82A}">
                    <a16:rowId xmlns:a16="http://schemas.microsoft.com/office/drawing/2014/main" val="610689628"/>
                  </a:ext>
                </a:extLst>
              </a:tr>
              <a:tr h="331600">
                <a:tc>
                  <a:txBody>
                    <a:bodyPr/>
                    <a:lstStyle/>
                    <a:p>
                      <a:pPr algn="ctr"/>
                      <a:r>
                        <a:rPr lang="en-US" sz="1600" dirty="0"/>
                        <a:t>6</a:t>
                      </a:r>
                      <a:endParaRPr lang="en-IN" sz="1600" dirty="0"/>
                    </a:p>
                  </a:txBody>
                  <a:tcPr/>
                </a:tc>
                <a:tc>
                  <a:txBody>
                    <a:bodyPr/>
                    <a:lstStyle/>
                    <a:p>
                      <a:pPr algn="ctr"/>
                      <a:r>
                        <a:rPr lang="en-US" sz="1600" dirty="0"/>
                        <a:t>Password</a:t>
                      </a:r>
                      <a:endParaRPr lang="en-IN" sz="1600" dirty="0"/>
                    </a:p>
                  </a:txBody>
                  <a:tcPr/>
                </a:tc>
                <a:tc>
                  <a:txBody>
                    <a:bodyPr/>
                    <a:lstStyle/>
                    <a:p>
                      <a:pPr algn="ctr"/>
                      <a:r>
                        <a:rPr lang="en-US" sz="1600" dirty="0"/>
                        <a:t>string</a:t>
                      </a:r>
                      <a:endParaRPr lang="en-IN" sz="1600" dirty="0"/>
                    </a:p>
                  </a:txBody>
                  <a:tcPr/>
                </a:tc>
                <a:tc>
                  <a:txBody>
                    <a:bodyPr/>
                    <a:lstStyle/>
                    <a:p>
                      <a:pPr algn="ctr"/>
                      <a:r>
                        <a:rPr lang="en-IN" sz="1600" dirty="0"/>
                        <a:t>NOT NULL</a:t>
                      </a:r>
                    </a:p>
                  </a:txBody>
                  <a:tcPr/>
                </a:tc>
                <a:extLst>
                  <a:ext uri="{0D108BD9-81ED-4DB2-BD59-A6C34878D82A}">
                    <a16:rowId xmlns:a16="http://schemas.microsoft.com/office/drawing/2014/main" val="38405156"/>
                  </a:ext>
                </a:extLst>
              </a:tr>
              <a:tr h="331600">
                <a:tc>
                  <a:txBody>
                    <a:bodyPr/>
                    <a:lstStyle/>
                    <a:p>
                      <a:pPr algn="ctr"/>
                      <a:r>
                        <a:rPr lang="en-US" sz="1600" dirty="0"/>
                        <a:t>7</a:t>
                      </a:r>
                      <a:endParaRPr lang="en-IN" sz="1600" dirty="0"/>
                    </a:p>
                  </a:txBody>
                  <a:tcPr/>
                </a:tc>
                <a:tc>
                  <a:txBody>
                    <a:bodyPr/>
                    <a:lstStyle/>
                    <a:p>
                      <a:pPr algn="ctr"/>
                      <a:r>
                        <a:rPr lang="en-US" sz="1600" dirty="0"/>
                        <a:t>Is Active</a:t>
                      </a:r>
                      <a:endParaRPr lang="en-IN" sz="1600" dirty="0"/>
                    </a:p>
                  </a:txBody>
                  <a:tcPr/>
                </a:tc>
                <a:tc>
                  <a:txBody>
                    <a:bodyPr/>
                    <a:lstStyle/>
                    <a:p>
                      <a:pPr algn="ctr"/>
                      <a:r>
                        <a:rPr lang="en-US" sz="1600" dirty="0" err="1"/>
                        <a:t>boolean</a:t>
                      </a:r>
                      <a:endParaRPr lang="en-IN" sz="1600" dirty="0"/>
                    </a:p>
                  </a:txBody>
                  <a:tcPr/>
                </a:tc>
                <a:tc>
                  <a:txBody>
                    <a:bodyPr/>
                    <a:lstStyle/>
                    <a:p>
                      <a:pPr algn="ctr"/>
                      <a:r>
                        <a:rPr lang="en-IN" sz="1600" dirty="0"/>
                        <a:t>NOT NULL</a:t>
                      </a:r>
                    </a:p>
                  </a:txBody>
                  <a:tcPr/>
                </a:tc>
                <a:extLst>
                  <a:ext uri="{0D108BD9-81ED-4DB2-BD59-A6C34878D82A}">
                    <a16:rowId xmlns:a16="http://schemas.microsoft.com/office/drawing/2014/main" val="2893700484"/>
                  </a:ext>
                </a:extLst>
              </a:tr>
              <a:tr h="331600">
                <a:tc>
                  <a:txBody>
                    <a:bodyPr/>
                    <a:lstStyle/>
                    <a:p>
                      <a:pPr algn="ctr"/>
                      <a:r>
                        <a:rPr lang="en-IN" sz="1600" dirty="0"/>
                        <a:t>8</a:t>
                      </a:r>
                    </a:p>
                  </a:txBody>
                  <a:tcPr/>
                </a:tc>
                <a:tc>
                  <a:txBody>
                    <a:bodyPr/>
                    <a:lstStyle/>
                    <a:p>
                      <a:pPr algn="ctr"/>
                      <a:r>
                        <a:rPr lang="en-IN" sz="1600" dirty="0"/>
                        <a:t>Is Staff</a:t>
                      </a:r>
                    </a:p>
                  </a:txBody>
                  <a:tcPr/>
                </a:tc>
                <a:tc>
                  <a:txBody>
                    <a:bodyPr/>
                    <a:lstStyle/>
                    <a:p>
                      <a:pPr algn="ctr"/>
                      <a:r>
                        <a:rPr lang="en-US" sz="1600" dirty="0" err="1"/>
                        <a:t>boolean</a:t>
                      </a:r>
                      <a:endParaRPr lang="en-IN" sz="1600" dirty="0"/>
                    </a:p>
                  </a:txBody>
                  <a:tcPr/>
                </a:tc>
                <a:tc>
                  <a:txBody>
                    <a:bodyPr/>
                    <a:lstStyle/>
                    <a:p>
                      <a:pPr algn="ctr"/>
                      <a:r>
                        <a:rPr lang="en-IN" sz="1600" dirty="0"/>
                        <a:t>NOT NULL</a:t>
                      </a:r>
                    </a:p>
                  </a:txBody>
                  <a:tcPr/>
                </a:tc>
                <a:extLst>
                  <a:ext uri="{0D108BD9-81ED-4DB2-BD59-A6C34878D82A}">
                    <a16:rowId xmlns:a16="http://schemas.microsoft.com/office/drawing/2014/main" val="1809762902"/>
                  </a:ext>
                </a:extLst>
              </a:tr>
              <a:tr h="331600">
                <a:tc>
                  <a:txBody>
                    <a:bodyPr/>
                    <a:lstStyle/>
                    <a:p>
                      <a:pPr algn="ctr"/>
                      <a:r>
                        <a:rPr lang="en-IN" sz="1600" dirty="0"/>
                        <a:t>9</a:t>
                      </a:r>
                    </a:p>
                  </a:txBody>
                  <a:tcPr/>
                </a:tc>
                <a:tc>
                  <a:txBody>
                    <a:bodyPr/>
                    <a:lstStyle/>
                    <a:p>
                      <a:pPr algn="ctr"/>
                      <a:r>
                        <a:rPr lang="en-IN" sz="1600" dirty="0"/>
                        <a:t>Is Superuser</a:t>
                      </a:r>
                    </a:p>
                  </a:txBody>
                  <a:tcPr/>
                </a:tc>
                <a:tc>
                  <a:txBody>
                    <a:bodyPr/>
                    <a:lstStyle/>
                    <a:p>
                      <a:pPr algn="ctr"/>
                      <a:r>
                        <a:rPr lang="en-US" sz="1600" dirty="0" err="1"/>
                        <a:t>boolean</a:t>
                      </a:r>
                      <a:endParaRPr lang="en-IN" sz="1600" dirty="0"/>
                    </a:p>
                  </a:txBody>
                  <a:tcPr/>
                </a:tc>
                <a:tc>
                  <a:txBody>
                    <a:bodyPr/>
                    <a:lstStyle/>
                    <a:p>
                      <a:pPr algn="ctr"/>
                      <a:r>
                        <a:rPr lang="en-IN" sz="1600" dirty="0"/>
                        <a:t>NOT NULL</a:t>
                      </a:r>
                    </a:p>
                  </a:txBody>
                  <a:tcPr/>
                </a:tc>
                <a:extLst>
                  <a:ext uri="{0D108BD9-81ED-4DB2-BD59-A6C34878D82A}">
                    <a16:rowId xmlns:a16="http://schemas.microsoft.com/office/drawing/2014/main" val="483011137"/>
                  </a:ext>
                </a:extLst>
              </a:tr>
              <a:tr h="331600">
                <a:tc>
                  <a:txBody>
                    <a:bodyPr/>
                    <a:lstStyle/>
                    <a:p>
                      <a:pPr algn="ctr"/>
                      <a:r>
                        <a:rPr lang="en-IN" sz="1600" dirty="0"/>
                        <a:t>10</a:t>
                      </a:r>
                    </a:p>
                  </a:txBody>
                  <a:tcPr/>
                </a:tc>
                <a:tc>
                  <a:txBody>
                    <a:bodyPr/>
                    <a:lstStyle/>
                    <a:p>
                      <a:pPr algn="ctr"/>
                      <a:r>
                        <a:rPr lang="en-IN" sz="1600" dirty="0"/>
                        <a:t>Date Joined</a:t>
                      </a:r>
                    </a:p>
                  </a:txBody>
                  <a:tcPr/>
                </a:tc>
                <a:tc>
                  <a:txBody>
                    <a:bodyPr/>
                    <a:lstStyle/>
                    <a:p>
                      <a:pPr algn="ctr"/>
                      <a:r>
                        <a:rPr lang="en-IN" sz="1600" dirty="0" err="1"/>
                        <a:t>Imestamp</a:t>
                      </a:r>
                      <a:endParaRPr lang="en-IN" sz="1600" dirty="0"/>
                    </a:p>
                  </a:txBody>
                  <a:tcPr/>
                </a:tc>
                <a:tc>
                  <a:txBody>
                    <a:bodyPr/>
                    <a:lstStyle/>
                    <a:p>
                      <a:pPr algn="ctr"/>
                      <a:r>
                        <a:rPr lang="en-IN" sz="1600" dirty="0"/>
                        <a:t>NOT NULL</a:t>
                      </a:r>
                    </a:p>
                  </a:txBody>
                  <a:tcPr/>
                </a:tc>
                <a:extLst>
                  <a:ext uri="{0D108BD9-81ED-4DB2-BD59-A6C34878D82A}">
                    <a16:rowId xmlns:a16="http://schemas.microsoft.com/office/drawing/2014/main" val="2689776843"/>
                  </a:ext>
                </a:extLst>
              </a:tr>
              <a:tr h="331600">
                <a:tc>
                  <a:txBody>
                    <a:bodyPr/>
                    <a:lstStyle/>
                    <a:p>
                      <a:pPr algn="ctr"/>
                      <a:r>
                        <a:rPr lang="en-IN" sz="1600" dirty="0"/>
                        <a:t>11</a:t>
                      </a:r>
                    </a:p>
                  </a:txBody>
                  <a:tcPr/>
                </a:tc>
                <a:tc>
                  <a:txBody>
                    <a:bodyPr/>
                    <a:lstStyle/>
                    <a:p>
                      <a:pPr algn="ctr"/>
                      <a:r>
                        <a:rPr lang="en-IN" sz="1600" dirty="0"/>
                        <a:t>Last Login</a:t>
                      </a:r>
                    </a:p>
                  </a:txBody>
                  <a:tcPr/>
                </a:tc>
                <a:tc>
                  <a:txBody>
                    <a:bodyPr/>
                    <a:lstStyle/>
                    <a:p>
                      <a:pPr algn="ctr"/>
                      <a:r>
                        <a:rPr lang="en-IN" sz="1600" dirty="0"/>
                        <a:t>timestamp</a:t>
                      </a:r>
                    </a:p>
                  </a:txBody>
                  <a:tcPr/>
                </a:tc>
                <a:tc>
                  <a:txBody>
                    <a:bodyPr/>
                    <a:lstStyle/>
                    <a:p>
                      <a:pPr algn="ctr"/>
                      <a:r>
                        <a:rPr lang="en-IN" sz="1600" dirty="0"/>
                        <a:t>NOT NULL</a:t>
                      </a:r>
                    </a:p>
                  </a:txBody>
                  <a:tcPr/>
                </a:tc>
                <a:extLst>
                  <a:ext uri="{0D108BD9-81ED-4DB2-BD59-A6C34878D82A}">
                    <a16:rowId xmlns:a16="http://schemas.microsoft.com/office/drawing/2014/main" val="2124628259"/>
                  </a:ext>
                </a:extLst>
              </a:tr>
            </a:tbl>
          </a:graphicData>
        </a:graphic>
      </p:graphicFrame>
      <p:sp>
        <p:nvSpPr>
          <p:cNvPr id="3" name="Slide Number Placeholder 2">
            <a:extLst>
              <a:ext uri="{FF2B5EF4-FFF2-40B4-BE49-F238E27FC236}">
                <a16:creationId xmlns:a16="http://schemas.microsoft.com/office/drawing/2014/main" id="{538DB9BC-6877-A5D5-D783-C6B13A3371DF}"/>
              </a:ext>
            </a:extLst>
          </p:cNvPr>
          <p:cNvSpPr>
            <a:spLocks noGrp="1"/>
          </p:cNvSpPr>
          <p:nvPr>
            <p:ph type="sldNum" sz="quarter" idx="12"/>
          </p:nvPr>
        </p:nvSpPr>
        <p:spPr/>
        <p:txBody>
          <a:bodyPr/>
          <a:lstStyle/>
          <a:p>
            <a:fld id="{076EE52D-F1B6-4233-B21B-E360B949EAEB}" type="slidenum">
              <a:rPr lang="en-IN" smtClean="0"/>
              <a:t>17</a:t>
            </a:fld>
            <a:endParaRPr lang="en-IN"/>
          </a:p>
        </p:txBody>
      </p:sp>
    </p:spTree>
    <p:extLst>
      <p:ext uri="{BB962C8B-B14F-4D97-AF65-F5344CB8AC3E}">
        <p14:creationId xmlns:p14="http://schemas.microsoft.com/office/powerpoint/2010/main" val="2602176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C31A-1179-43D0-B549-7F65FEEF6043}"/>
              </a:ext>
            </a:extLst>
          </p:cNvPr>
          <p:cNvSpPr>
            <a:spLocks noGrp="1"/>
          </p:cNvSpPr>
          <p:nvPr>
            <p:ph type="title"/>
          </p:nvPr>
        </p:nvSpPr>
        <p:spPr/>
        <p:txBody>
          <a:bodyPr/>
          <a:lstStyle/>
          <a:p>
            <a:r>
              <a:rPr lang="en-US" dirty="0"/>
              <a:t>Data Dictionary Question Table</a:t>
            </a:r>
            <a:endParaRPr lang="en-IN" dirty="0"/>
          </a:p>
        </p:txBody>
      </p:sp>
      <p:sp>
        <p:nvSpPr>
          <p:cNvPr id="4" name="Footer Placeholder 3">
            <a:extLst>
              <a:ext uri="{FF2B5EF4-FFF2-40B4-BE49-F238E27FC236}">
                <a16:creationId xmlns:a16="http://schemas.microsoft.com/office/drawing/2014/main" id="{677BF276-CD89-4516-B3AF-39C550FE613B}"/>
              </a:ext>
            </a:extLst>
          </p:cNvPr>
          <p:cNvSpPr>
            <a:spLocks noGrp="1"/>
          </p:cNvSpPr>
          <p:nvPr>
            <p:ph type="ftr" sz="quarter" idx="11"/>
          </p:nvPr>
        </p:nvSpPr>
        <p:spPr/>
        <p:txBody>
          <a:bodyPr/>
          <a:lstStyle/>
          <a:p>
            <a:r>
              <a:rPr lang="en-IN"/>
              <a:t>Department of Computer Science</a:t>
            </a:r>
          </a:p>
        </p:txBody>
      </p:sp>
      <p:graphicFrame>
        <p:nvGraphicFramePr>
          <p:cNvPr id="5" name="Table 5">
            <a:extLst>
              <a:ext uri="{FF2B5EF4-FFF2-40B4-BE49-F238E27FC236}">
                <a16:creationId xmlns:a16="http://schemas.microsoft.com/office/drawing/2014/main" id="{48A83D52-F1FC-4C33-ACA2-126D01A24F5D}"/>
              </a:ext>
            </a:extLst>
          </p:cNvPr>
          <p:cNvGraphicFramePr>
            <a:graphicFrameLocks noGrp="1"/>
          </p:cNvGraphicFramePr>
          <p:nvPr>
            <p:extLst>
              <p:ext uri="{D42A27DB-BD31-4B8C-83A1-F6EECF244321}">
                <p14:modId xmlns:p14="http://schemas.microsoft.com/office/powerpoint/2010/main" val="4172095625"/>
              </p:ext>
            </p:extLst>
          </p:nvPr>
        </p:nvGraphicFramePr>
        <p:xfrm>
          <a:off x="1788367" y="2332990"/>
          <a:ext cx="8128000" cy="39573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352933535"/>
                    </a:ext>
                  </a:extLst>
                </a:gridCol>
                <a:gridCol w="2032000">
                  <a:extLst>
                    <a:ext uri="{9D8B030D-6E8A-4147-A177-3AD203B41FA5}">
                      <a16:colId xmlns:a16="http://schemas.microsoft.com/office/drawing/2014/main" val="2184515490"/>
                    </a:ext>
                  </a:extLst>
                </a:gridCol>
                <a:gridCol w="2032000">
                  <a:extLst>
                    <a:ext uri="{9D8B030D-6E8A-4147-A177-3AD203B41FA5}">
                      <a16:colId xmlns:a16="http://schemas.microsoft.com/office/drawing/2014/main" val="1794324335"/>
                    </a:ext>
                  </a:extLst>
                </a:gridCol>
                <a:gridCol w="2032000">
                  <a:extLst>
                    <a:ext uri="{9D8B030D-6E8A-4147-A177-3AD203B41FA5}">
                      <a16:colId xmlns:a16="http://schemas.microsoft.com/office/drawing/2014/main" val="3985454116"/>
                    </a:ext>
                  </a:extLst>
                </a:gridCol>
              </a:tblGrid>
              <a:tr h="0">
                <a:tc>
                  <a:txBody>
                    <a:bodyPr/>
                    <a:lstStyle/>
                    <a:p>
                      <a:pPr algn="ctr"/>
                      <a:r>
                        <a:rPr lang="en-US" dirty="0"/>
                        <a:t>#</a:t>
                      </a:r>
                      <a:endParaRPr lang="en-IN" dirty="0"/>
                    </a:p>
                  </a:txBody>
                  <a:tcPr/>
                </a:tc>
                <a:tc>
                  <a:txBody>
                    <a:bodyPr/>
                    <a:lstStyle/>
                    <a:p>
                      <a:pPr algn="ctr"/>
                      <a:r>
                        <a:rPr lang="en-US" dirty="0"/>
                        <a:t>Name</a:t>
                      </a:r>
                      <a:endParaRPr lang="en-IN" dirty="0"/>
                    </a:p>
                  </a:txBody>
                  <a:tcPr/>
                </a:tc>
                <a:tc>
                  <a:txBody>
                    <a:bodyPr/>
                    <a:lstStyle/>
                    <a:p>
                      <a:pPr algn="ctr"/>
                      <a:r>
                        <a:rPr lang="en-US" dirty="0"/>
                        <a:t>Datatype</a:t>
                      </a:r>
                      <a:endParaRPr lang="en-IN" dirty="0"/>
                    </a:p>
                  </a:txBody>
                  <a:tcPr/>
                </a:tc>
                <a:tc>
                  <a:txBody>
                    <a:bodyPr/>
                    <a:lstStyle/>
                    <a:p>
                      <a:pPr algn="ctr"/>
                      <a:r>
                        <a:rPr lang="en-US" dirty="0"/>
                        <a:t>Constraint</a:t>
                      </a:r>
                      <a:endParaRPr lang="en-IN" dirty="0"/>
                    </a:p>
                  </a:txBody>
                  <a:tcPr/>
                </a:tc>
                <a:extLst>
                  <a:ext uri="{0D108BD9-81ED-4DB2-BD59-A6C34878D82A}">
                    <a16:rowId xmlns:a16="http://schemas.microsoft.com/office/drawing/2014/main" val="1712441794"/>
                  </a:ext>
                </a:extLst>
              </a:tr>
              <a:tr h="370840">
                <a:tc>
                  <a:txBody>
                    <a:bodyPr/>
                    <a:lstStyle/>
                    <a:p>
                      <a:pPr algn="ctr"/>
                      <a:r>
                        <a:rPr lang="en-US" sz="1600" dirty="0"/>
                        <a:t>1</a:t>
                      </a:r>
                      <a:endParaRPr lang="en-IN" sz="1600" dirty="0"/>
                    </a:p>
                  </a:txBody>
                  <a:tcPr/>
                </a:tc>
                <a:tc>
                  <a:txBody>
                    <a:bodyPr/>
                    <a:lstStyle/>
                    <a:p>
                      <a:pPr algn="ctr"/>
                      <a:r>
                        <a:rPr lang="en-IN" sz="1600" dirty="0"/>
                        <a:t>Id</a:t>
                      </a:r>
                    </a:p>
                  </a:txBody>
                  <a:tcPr/>
                </a:tc>
                <a:tc>
                  <a:txBody>
                    <a:bodyPr/>
                    <a:lstStyle/>
                    <a:p>
                      <a:pPr algn="ctr"/>
                      <a:r>
                        <a:rPr lang="en-IN" sz="1600" dirty="0"/>
                        <a:t>big int</a:t>
                      </a:r>
                    </a:p>
                  </a:txBody>
                  <a:tcPr/>
                </a:tc>
                <a:tc>
                  <a:txBody>
                    <a:bodyPr/>
                    <a:lstStyle/>
                    <a:p>
                      <a:pPr algn="ctr"/>
                      <a:r>
                        <a:rPr lang="en-US" sz="1600" dirty="0"/>
                        <a:t>PRIMARY KEY</a:t>
                      </a:r>
                      <a:endParaRPr lang="en-IN" sz="1600" dirty="0"/>
                    </a:p>
                  </a:txBody>
                  <a:tcPr/>
                </a:tc>
                <a:extLst>
                  <a:ext uri="{0D108BD9-81ED-4DB2-BD59-A6C34878D82A}">
                    <a16:rowId xmlns:a16="http://schemas.microsoft.com/office/drawing/2014/main" val="1197840007"/>
                  </a:ext>
                </a:extLst>
              </a:tr>
              <a:tr h="370840">
                <a:tc>
                  <a:txBody>
                    <a:bodyPr/>
                    <a:lstStyle/>
                    <a:p>
                      <a:pPr algn="ctr"/>
                      <a:r>
                        <a:rPr lang="en-IN" sz="1600" dirty="0"/>
                        <a:t>2</a:t>
                      </a:r>
                    </a:p>
                  </a:txBody>
                  <a:tcPr/>
                </a:tc>
                <a:tc>
                  <a:txBody>
                    <a:bodyPr/>
                    <a:lstStyle/>
                    <a:p>
                      <a:pPr algn="ctr"/>
                      <a:r>
                        <a:rPr lang="en-IN" sz="1600" dirty="0"/>
                        <a:t>Question Title</a:t>
                      </a:r>
                    </a:p>
                  </a:txBody>
                  <a:tcPr/>
                </a:tc>
                <a:tc>
                  <a:txBody>
                    <a:bodyPr/>
                    <a:lstStyle/>
                    <a:p>
                      <a:pPr algn="ctr"/>
                      <a:r>
                        <a:rPr lang="en-IN" sz="1600" dirty="0"/>
                        <a:t>string</a:t>
                      </a:r>
                    </a:p>
                  </a:txBody>
                  <a:tcPr/>
                </a:tc>
                <a:tc>
                  <a:txBody>
                    <a:bodyPr/>
                    <a:lstStyle/>
                    <a:p>
                      <a:pPr algn="ctr"/>
                      <a:r>
                        <a:rPr lang="en-US" sz="1600" dirty="0"/>
                        <a:t>UNIQUE</a:t>
                      </a:r>
                      <a:endParaRPr lang="en-IN" sz="1600" dirty="0"/>
                    </a:p>
                  </a:txBody>
                  <a:tcPr/>
                </a:tc>
                <a:extLst>
                  <a:ext uri="{0D108BD9-81ED-4DB2-BD59-A6C34878D82A}">
                    <a16:rowId xmlns:a16="http://schemas.microsoft.com/office/drawing/2014/main" val="1232281592"/>
                  </a:ext>
                </a:extLst>
              </a:tr>
              <a:tr h="370840">
                <a:tc>
                  <a:txBody>
                    <a:bodyPr/>
                    <a:lstStyle/>
                    <a:p>
                      <a:pPr algn="ctr"/>
                      <a:r>
                        <a:rPr lang="en-US" sz="1600" dirty="0"/>
                        <a:t>3</a:t>
                      </a:r>
                      <a:endParaRPr lang="en-IN" sz="1600" dirty="0"/>
                    </a:p>
                  </a:txBody>
                  <a:tcPr/>
                </a:tc>
                <a:tc>
                  <a:txBody>
                    <a:bodyPr/>
                    <a:lstStyle/>
                    <a:p>
                      <a:pPr algn="ctr"/>
                      <a:r>
                        <a:rPr lang="en-IN" sz="1600" dirty="0"/>
                        <a:t>Question Description</a:t>
                      </a:r>
                    </a:p>
                  </a:txBody>
                  <a:tcPr/>
                </a:tc>
                <a:tc>
                  <a:txBody>
                    <a:bodyPr/>
                    <a:lstStyle/>
                    <a:p>
                      <a:pPr algn="ctr"/>
                      <a:r>
                        <a:rPr lang="en-IN" sz="1600" dirty="0"/>
                        <a:t>string</a:t>
                      </a:r>
                    </a:p>
                  </a:txBody>
                  <a:tcPr/>
                </a:tc>
                <a:tc>
                  <a:txBody>
                    <a:bodyPr/>
                    <a:lstStyle/>
                    <a:p>
                      <a:pPr algn="ctr"/>
                      <a:r>
                        <a:rPr lang="en-IN" sz="1600" dirty="0"/>
                        <a:t>NOT NULL</a:t>
                      </a:r>
                    </a:p>
                  </a:txBody>
                  <a:tcPr/>
                </a:tc>
                <a:extLst>
                  <a:ext uri="{0D108BD9-81ED-4DB2-BD59-A6C34878D82A}">
                    <a16:rowId xmlns:a16="http://schemas.microsoft.com/office/drawing/2014/main" val="1023087141"/>
                  </a:ext>
                </a:extLst>
              </a:tr>
              <a:tr h="370840">
                <a:tc>
                  <a:txBody>
                    <a:bodyPr/>
                    <a:lstStyle/>
                    <a:p>
                      <a:pPr algn="ctr"/>
                      <a:r>
                        <a:rPr lang="en-US" sz="1600" dirty="0"/>
                        <a:t>4</a:t>
                      </a:r>
                      <a:endParaRPr lang="en-IN" sz="1600" dirty="0"/>
                    </a:p>
                  </a:txBody>
                  <a:tcPr/>
                </a:tc>
                <a:tc>
                  <a:txBody>
                    <a:bodyPr/>
                    <a:lstStyle/>
                    <a:p>
                      <a:pPr algn="ctr"/>
                      <a:r>
                        <a:rPr lang="en-IN" sz="1600" dirty="0"/>
                        <a:t>Default App Code</a:t>
                      </a:r>
                    </a:p>
                  </a:txBody>
                  <a:tcPr/>
                </a:tc>
                <a:tc>
                  <a:txBody>
                    <a:bodyPr/>
                    <a:lstStyle/>
                    <a:p>
                      <a:pPr algn="ctr"/>
                      <a:r>
                        <a:rPr lang="en-IN" sz="1600" dirty="0"/>
                        <a:t>string</a:t>
                      </a:r>
                    </a:p>
                  </a:txBody>
                  <a:tcPr/>
                </a:tc>
                <a:tc>
                  <a:txBody>
                    <a:bodyPr/>
                    <a:lstStyle/>
                    <a:p>
                      <a:pPr algn="ctr"/>
                      <a:r>
                        <a:rPr lang="en-IN" sz="1600" dirty="0"/>
                        <a:t>NOT NULL</a:t>
                      </a:r>
                    </a:p>
                  </a:txBody>
                  <a:tcPr/>
                </a:tc>
                <a:extLst>
                  <a:ext uri="{0D108BD9-81ED-4DB2-BD59-A6C34878D82A}">
                    <a16:rowId xmlns:a16="http://schemas.microsoft.com/office/drawing/2014/main" val="2680169206"/>
                  </a:ext>
                </a:extLst>
              </a:tr>
              <a:tr h="370840">
                <a:tc>
                  <a:txBody>
                    <a:bodyPr/>
                    <a:lstStyle/>
                    <a:p>
                      <a:pPr algn="ctr"/>
                      <a:r>
                        <a:rPr lang="en-US" sz="1600" dirty="0"/>
                        <a:t>5</a:t>
                      </a:r>
                      <a:endParaRPr lang="en-IN" sz="1600" dirty="0"/>
                    </a:p>
                  </a:txBody>
                  <a:tcPr/>
                </a:tc>
                <a:tc>
                  <a:txBody>
                    <a:bodyPr/>
                    <a:lstStyle/>
                    <a:p>
                      <a:pPr algn="ctr"/>
                      <a:r>
                        <a:rPr lang="en-IN" sz="1600" dirty="0"/>
                        <a:t>Default Test Code</a:t>
                      </a:r>
                    </a:p>
                  </a:txBody>
                  <a:tcPr/>
                </a:tc>
                <a:tc>
                  <a:txBody>
                    <a:bodyPr/>
                    <a:lstStyle/>
                    <a:p>
                      <a:pPr algn="ctr"/>
                      <a:r>
                        <a:rPr lang="en-IN" sz="1600" dirty="0"/>
                        <a:t>string</a:t>
                      </a:r>
                    </a:p>
                  </a:txBody>
                  <a:tcPr/>
                </a:tc>
                <a:tc>
                  <a:txBody>
                    <a:bodyPr/>
                    <a:lstStyle/>
                    <a:p>
                      <a:pPr algn="ctr"/>
                      <a:r>
                        <a:rPr lang="en-IN" sz="1600" dirty="0"/>
                        <a:t>NOT NULL</a:t>
                      </a:r>
                    </a:p>
                  </a:txBody>
                  <a:tcPr/>
                </a:tc>
                <a:extLst>
                  <a:ext uri="{0D108BD9-81ED-4DB2-BD59-A6C34878D82A}">
                    <a16:rowId xmlns:a16="http://schemas.microsoft.com/office/drawing/2014/main" val="3220991345"/>
                  </a:ext>
                </a:extLst>
              </a:tr>
              <a:tr h="370840">
                <a:tc>
                  <a:txBody>
                    <a:bodyPr/>
                    <a:lstStyle/>
                    <a:p>
                      <a:pPr algn="ctr"/>
                      <a:r>
                        <a:rPr lang="en-IN" sz="1600" dirty="0"/>
                        <a:t>6</a:t>
                      </a:r>
                    </a:p>
                  </a:txBody>
                  <a:tcPr/>
                </a:tc>
                <a:tc>
                  <a:txBody>
                    <a:bodyPr/>
                    <a:lstStyle/>
                    <a:p>
                      <a:pPr algn="ctr"/>
                      <a:r>
                        <a:rPr lang="en-IN" sz="1600" dirty="0"/>
                        <a:t>Test Code for Java</a:t>
                      </a:r>
                    </a:p>
                  </a:txBody>
                  <a:tcPr/>
                </a:tc>
                <a:tc>
                  <a:txBody>
                    <a:bodyPr/>
                    <a:lstStyle/>
                    <a:p>
                      <a:pPr algn="ctr"/>
                      <a:r>
                        <a:rPr lang="en-IN" sz="1600" dirty="0"/>
                        <a:t>string</a:t>
                      </a:r>
                    </a:p>
                  </a:txBody>
                  <a:tcPr/>
                </a:tc>
                <a:tc>
                  <a:txBody>
                    <a:bodyPr/>
                    <a:lstStyle/>
                    <a:p>
                      <a:pPr algn="ctr"/>
                      <a:r>
                        <a:rPr lang="en-IN" sz="1600" dirty="0"/>
                        <a:t>NOT NULL</a:t>
                      </a:r>
                    </a:p>
                  </a:txBody>
                  <a:tcPr/>
                </a:tc>
                <a:extLst>
                  <a:ext uri="{0D108BD9-81ED-4DB2-BD59-A6C34878D82A}">
                    <a16:rowId xmlns:a16="http://schemas.microsoft.com/office/drawing/2014/main" val="1982285877"/>
                  </a:ext>
                </a:extLst>
              </a:tr>
              <a:tr h="370840">
                <a:tc>
                  <a:txBody>
                    <a:bodyPr/>
                    <a:lstStyle/>
                    <a:p>
                      <a:pPr algn="ctr"/>
                      <a:r>
                        <a:rPr lang="en-IN" sz="1600" dirty="0"/>
                        <a:t>7</a:t>
                      </a:r>
                    </a:p>
                  </a:txBody>
                  <a:tcPr/>
                </a:tc>
                <a:tc>
                  <a:txBody>
                    <a:bodyPr/>
                    <a:lstStyle/>
                    <a:p>
                      <a:pPr algn="ctr"/>
                      <a:r>
                        <a:rPr lang="en-IN" sz="1600" dirty="0"/>
                        <a:t>Test Code for Python</a:t>
                      </a:r>
                    </a:p>
                  </a:txBody>
                  <a:tcPr/>
                </a:tc>
                <a:tc>
                  <a:txBody>
                    <a:bodyPr/>
                    <a:lstStyle/>
                    <a:p>
                      <a:pPr algn="ctr"/>
                      <a:r>
                        <a:rPr lang="en-IN" sz="1600" dirty="0"/>
                        <a:t>string</a:t>
                      </a:r>
                    </a:p>
                  </a:txBody>
                  <a:tcPr/>
                </a:tc>
                <a:tc>
                  <a:txBody>
                    <a:bodyPr/>
                    <a:lstStyle/>
                    <a:p>
                      <a:pPr algn="ctr"/>
                      <a:r>
                        <a:rPr lang="en-IN" sz="1600" dirty="0"/>
                        <a:t>NOT NULL</a:t>
                      </a:r>
                    </a:p>
                  </a:txBody>
                  <a:tcPr/>
                </a:tc>
                <a:extLst>
                  <a:ext uri="{0D108BD9-81ED-4DB2-BD59-A6C34878D82A}">
                    <a16:rowId xmlns:a16="http://schemas.microsoft.com/office/drawing/2014/main" val="1358137749"/>
                  </a:ext>
                </a:extLst>
              </a:tr>
              <a:tr h="370840">
                <a:tc>
                  <a:txBody>
                    <a:bodyPr/>
                    <a:lstStyle/>
                    <a:p>
                      <a:pPr algn="ctr"/>
                      <a:r>
                        <a:rPr lang="en-IN" sz="1600" dirty="0"/>
                        <a:t>8</a:t>
                      </a:r>
                    </a:p>
                  </a:txBody>
                  <a:tcPr/>
                </a:tc>
                <a:tc>
                  <a:txBody>
                    <a:bodyPr/>
                    <a:lstStyle/>
                    <a:p>
                      <a:pPr algn="ctr"/>
                      <a:r>
                        <a:rPr lang="en-IN" sz="1600" dirty="0"/>
                        <a:t>Publish</a:t>
                      </a:r>
                    </a:p>
                  </a:txBody>
                  <a:tcPr/>
                </a:tc>
                <a:tc>
                  <a:txBody>
                    <a:bodyPr/>
                    <a:lstStyle/>
                    <a:p>
                      <a:pPr algn="ctr"/>
                      <a:r>
                        <a:rPr lang="en-IN" sz="1600" dirty="0" err="1"/>
                        <a:t>boolean</a:t>
                      </a:r>
                      <a:endParaRPr lang="en-IN" sz="1600" dirty="0"/>
                    </a:p>
                  </a:txBody>
                  <a:tcPr/>
                </a:tc>
                <a:tc>
                  <a:txBody>
                    <a:bodyPr/>
                    <a:lstStyle/>
                    <a:p>
                      <a:pPr algn="ctr"/>
                      <a:r>
                        <a:rPr lang="en-IN" sz="1600" dirty="0"/>
                        <a:t>NOT NULL</a:t>
                      </a:r>
                    </a:p>
                  </a:txBody>
                  <a:tcPr/>
                </a:tc>
                <a:extLst>
                  <a:ext uri="{0D108BD9-81ED-4DB2-BD59-A6C34878D82A}">
                    <a16:rowId xmlns:a16="http://schemas.microsoft.com/office/drawing/2014/main" val="2918820054"/>
                  </a:ext>
                </a:extLst>
              </a:tr>
            </a:tbl>
          </a:graphicData>
        </a:graphic>
      </p:graphicFrame>
      <p:sp>
        <p:nvSpPr>
          <p:cNvPr id="3" name="Slide Number Placeholder 2">
            <a:extLst>
              <a:ext uri="{FF2B5EF4-FFF2-40B4-BE49-F238E27FC236}">
                <a16:creationId xmlns:a16="http://schemas.microsoft.com/office/drawing/2014/main" id="{11C46E01-9966-C1DC-5E03-350AEA4A8666}"/>
              </a:ext>
            </a:extLst>
          </p:cNvPr>
          <p:cNvSpPr>
            <a:spLocks noGrp="1"/>
          </p:cNvSpPr>
          <p:nvPr>
            <p:ph type="sldNum" sz="quarter" idx="12"/>
          </p:nvPr>
        </p:nvSpPr>
        <p:spPr/>
        <p:txBody>
          <a:bodyPr/>
          <a:lstStyle/>
          <a:p>
            <a:fld id="{076EE52D-F1B6-4233-B21B-E360B949EAEB}" type="slidenum">
              <a:rPr lang="en-IN" smtClean="0"/>
              <a:t>18</a:t>
            </a:fld>
            <a:endParaRPr lang="en-IN"/>
          </a:p>
        </p:txBody>
      </p:sp>
    </p:spTree>
    <p:extLst>
      <p:ext uri="{BB962C8B-B14F-4D97-AF65-F5344CB8AC3E}">
        <p14:creationId xmlns:p14="http://schemas.microsoft.com/office/powerpoint/2010/main" val="3696801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C31A-1179-43D0-B549-7F65FEEF6043}"/>
              </a:ext>
            </a:extLst>
          </p:cNvPr>
          <p:cNvSpPr>
            <a:spLocks noGrp="1"/>
          </p:cNvSpPr>
          <p:nvPr>
            <p:ph type="title"/>
          </p:nvPr>
        </p:nvSpPr>
        <p:spPr/>
        <p:txBody>
          <a:bodyPr/>
          <a:lstStyle/>
          <a:p>
            <a:r>
              <a:rPr lang="en-US" dirty="0"/>
              <a:t>Data Dictionary Response Table</a:t>
            </a:r>
            <a:endParaRPr lang="en-IN" dirty="0"/>
          </a:p>
        </p:txBody>
      </p:sp>
      <p:sp>
        <p:nvSpPr>
          <p:cNvPr id="4" name="Footer Placeholder 3">
            <a:extLst>
              <a:ext uri="{FF2B5EF4-FFF2-40B4-BE49-F238E27FC236}">
                <a16:creationId xmlns:a16="http://schemas.microsoft.com/office/drawing/2014/main" id="{677BF276-CD89-4516-B3AF-39C550FE613B}"/>
              </a:ext>
            </a:extLst>
          </p:cNvPr>
          <p:cNvSpPr>
            <a:spLocks noGrp="1"/>
          </p:cNvSpPr>
          <p:nvPr>
            <p:ph type="ftr" sz="quarter" idx="11"/>
          </p:nvPr>
        </p:nvSpPr>
        <p:spPr/>
        <p:txBody>
          <a:bodyPr/>
          <a:lstStyle/>
          <a:p>
            <a:r>
              <a:rPr lang="en-IN"/>
              <a:t>Department of Computer Science</a:t>
            </a:r>
          </a:p>
        </p:txBody>
      </p:sp>
      <p:graphicFrame>
        <p:nvGraphicFramePr>
          <p:cNvPr id="8" name="Table 5">
            <a:extLst>
              <a:ext uri="{FF2B5EF4-FFF2-40B4-BE49-F238E27FC236}">
                <a16:creationId xmlns:a16="http://schemas.microsoft.com/office/drawing/2014/main" id="{73C2AD5B-6D0B-C680-8C9E-DE8D8F5B3329}"/>
              </a:ext>
            </a:extLst>
          </p:cNvPr>
          <p:cNvGraphicFramePr>
            <a:graphicFrameLocks noGrp="1"/>
          </p:cNvGraphicFramePr>
          <p:nvPr>
            <p:extLst>
              <p:ext uri="{D42A27DB-BD31-4B8C-83A1-F6EECF244321}">
                <p14:modId xmlns:p14="http://schemas.microsoft.com/office/powerpoint/2010/main" val="4278084816"/>
              </p:ext>
            </p:extLst>
          </p:nvPr>
        </p:nvGraphicFramePr>
        <p:xfrm>
          <a:off x="1852613" y="2333274"/>
          <a:ext cx="8128000" cy="4297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515376300"/>
                    </a:ext>
                  </a:extLst>
                </a:gridCol>
                <a:gridCol w="2032000">
                  <a:extLst>
                    <a:ext uri="{9D8B030D-6E8A-4147-A177-3AD203B41FA5}">
                      <a16:colId xmlns:a16="http://schemas.microsoft.com/office/drawing/2014/main" val="1742268397"/>
                    </a:ext>
                  </a:extLst>
                </a:gridCol>
                <a:gridCol w="2032000">
                  <a:extLst>
                    <a:ext uri="{9D8B030D-6E8A-4147-A177-3AD203B41FA5}">
                      <a16:colId xmlns:a16="http://schemas.microsoft.com/office/drawing/2014/main" val="3927352100"/>
                    </a:ext>
                  </a:extLst>
                </a:gridCol>
                <a:gridCol w="2032000">
                  <a:extLst>
                    <a:ext uri="{9D8B030D-6E8A-4147-A177-3AD203B41FA5}">
                      <a16:colId xmlns:a16="http://schemas.microsoft.com/office/drawing/2014/main" val="1580302807"/>
                    </a:ext>
                  </a:extLst>
                </a:gridCol>
              </a:tblGrid>
              <a:tr h="331600">
                <a:tc>
                  <a:txBody>
                    <a:bodyPr/>
                    <a:lstStyle/>
                    <a:p>
                      <a:pPr algn="ctr"/>
                      <a:r>
                        <a:rPr lang="en-US" dirty="0"/>
                        <a:t>#</a:t>
                      </a:r>
                      <a:endParaRPr lang="en-IN" dirty="0"/>
                    </a:p>
                  </a:txBody>
                  <a:tcPr/>
                </a:tc>
                <a:tc>
                  <a:txBody>
                    <a:bodyPr/>
                    <a:lstStyle/>
                    <a:p>
                      <a:pPr algn="ctr"/>
                      <a:r>
                        <a:rPr lang="en-US" dirty="0"/>
                        <a:t>Name</a:t>
                      </a:r>
                      <a:endParaRPr lang="en-IN" dirty="0"/>
                    </a:p>
                  </a:txBody>
                  <a:tcPr/>
                </a:tc>
                <a:tc>
                  <a:txBody>
                    <a:bodyPr/>
                    <a:lstStyle/>
                    <a:p>
                      <a:pPr algn="ctr"/>
                      <a:r>
                        <a:rPr lang="en-US" dirty="0"/>
                        <a:t>Datatype</a:t>
                      </a:r>
                      <a:endParaRPr lang="en-IN" dirty="0"/>
                    </a:p>
                  </a:txBody>
                  <a:tcPr/>
                </a:tc>
                <a:tc>
                  <a:txBody>
                    <a:bodyPr/>
                    <a:lstStyle/>
                    <a:p>
                      <a:pPr algn="ctr"/>
                      <a:r>
                        <a:rPr lang="en-US" dirty="0"/>
                        <a:t>Constraint</a:t>
                      </a:r>
                      <a:endParaRPr lang="en-IN" dirty="0"/>
                    </a:p>
                  </a:txBody>
                  <a:tcPr/>
                </a:tc>
                <a:extLst>
                  <a:ext uri="{0D108BD9-81ED-4DB2-BD59-A6C34878D82A}">
                    <a16:rowId xmlns:a16="http://schemas.microsoft.com/office/drawing/2014/main" val="995470074"/>
                  </a:ext>
                </a:extLst>
              </a:tr>
              <a:tr h="331600">
                <a:tc>
                  <a:txBody>
                    <a:bodyPr/>
                    <a:lstStyle/>
                    <a:p>
                      <a:pPr algn="ctr"/>
                      <a:r>
                        <a:rPr lang="en-US" sz="1600" dirty="0"/>
                        <a:t>1</a:t>
                      </a:r>
                      <a:endParaRPr lang="en-IN" sz="1600" dirty="0"/>
                    </a:p>
                  </a:txBody>
                  <a:tcPr/>
                </a:tc>
                <a:tc>
                  <a:txBody>
                    <a:bodyPr/>
                    <a:lstStyle/>
                    <a:p>
                      <a:pPr algn="ctr"/>
                      <a:r>
                        <a:rPr lang="en-US" sz="1600" dirty="0"/>
                        <a:t>Id</a:t>
                      </a:r>
                      <a:endParaRPr lang="en-IN" sz="1600" dirty="0"/>
                    </a:p>
                  </a:txBody>
                  <a:tcPr/>
                </a:tc>
                <a:tc>
                  <a:txBody>
                    <a:bodyPr/>
                    <a:lstStyle/>
                    <a:p>
                      <a:pPr algn="ctr"/>
                      <a:r>
                        <a:rPr lang="en-US" sz="1600" dirty="0"/>
                        <a:t>big int</a:t>
                      </a:r>
                      <a:endParaRPr lang="en-IN" sz="1600" dirty="0"/>
                    </a:p>
                  </a:txBody>
                  <a:tcPr/>
                </a:tc>
                <a:tc>
                  <a:txBody>
                    <a:bodyPr/>
                    <a:lstStyle/>
                    <a:p>
                      <a:pPr algn="ctr"/>
                      <a:r>
                        <a:rPr lang="en-US" sz="1600" dirty="0"/>
                        <a:t>PRIMARY KEY</a:t>
                      </a:r>
                      <a:endParaRPr lang="en-IN" sz="1600" dirty="0"/>
                    </a:p>
                  </a:txBody>
                  <a:tcPr/>
                </a:tc>
                <a:extLst>
                  <a:ext uri="{0D108BD9-81ED-4DB2-BD59-A6C34878D82A}">
                    <a16:rowId xmlns:a16="http://schemas.microsoft.com/office/drawing/2014/main" val="3349637555"/>
                  </a:ext>
                </a:extLst>
              </a:tr>
              <a:tr h="331600">
                <a:tc>
                  <a:txBody>
                    <a:bodyPr/>
                    <a:lstStyle/>
                    <a:p>
                      <a:pPr algn="ctr"/>
                      <a:r>
                        <a:rPr lang="en-US" sz="1600" dirty="0"/>
                        <a:t>2</a:t>
                      </a:r>
                      <a:endParaRPr lang="en-IN" sz="1600" dirty="0"/>
                    </a:p>
                  </a:txBody>
                  <a:tcPr/>
                </a:tc>
                <a:tc>
                  <a:txBody>
                    <a:bodyPr/>
                    <a:lstStyle/>
                    <a:p>
                      <a:pPr algn="ctr"/>
                      <a:r>
                        <a:rPr lang="en-US" sz="1600" dirty="0"/>
                        <a:t>Language used</a:t>
                      </a:r>
                      <a:endParaRPr lang="en-IN" sz="1600" dirty="0"/>
                    </a:p>
                  </a:txBody>
                  <a:tcPr/>
                </a:tc>
                <a:tc>
                  <a:txBody>
                    <a:bodyPr/>
                    <a:lstStyle/>
                    <a:p>
                      <a:pPr algn="ctr"/>
                      <a:r>
                        <a:rPr lang="en-US" sz="1600" dirty="0"/>
                        <a:t>string</a:t>
                      </a:r>
                      <a:endParaRPr lang="en-IN" sz="1600" dirty="0"/>
                    </a:p>
                  </a:txBody>
                  <a:tcPr/>
                </a:tc>
                <a:tc>
                  <a:txBody>
                    <a:bodyPr/>
                    <a:lstStyle/>
                    <a:p>
                      <a:pPr algn="ctr"/>
                      <a:r>
                        <a:rPr lang="en-IN" sz="1600" dirty="0"/>
                        <a:t>NOT NULL</a:t>
                      </a:r>
                    </a:p>
                  </a:txBody>
                  <a:tcPr/>
                </a:tc>
                <a:extLst>
                  <a:ext uri="{0D108BD9-81ED-4DB2-BD59-A6C34878D82A}">
                    <a16:rowId xmlns:a16="http://schemas.microsoft.com/office/drawing/2014/main" val="2366776535"/>
                  </a:ext>
                </a:extLst>
              </a:tr>
              <a:tr h="331600">
                <a:tc>
                  <a:txBody>
                    <a:bodyPr/>
                    <a:lstStyle/>
                    <a:p>
                      <a:pPr algn="ctr"/>
                      <a:r>
                        <a:rPr lang="en-US" sz="1600" dirty="0"/>
                        <a:t>3</a:t>
                      </a:r>
                      <a:endParaRPr lang="en-IN" sz="1600" dirty="0"/>
                    </a:p>
                  </a:txBody>
                  <a:tcPr/>
                </a:tc>
                <a:tc>
                  <a:txBody>
                    <a:bodyPr/>
                    <a:lstStyle/>
                    <a:p>
                      <a:pPr algn="ctr"/>
                      <a:r>
                        <a:rPr lang="en-US" sz="1600" dirty="0"/>
                        <a:t>App Code</a:t>
                      </a:r>
                      <a:endParaRPr lang="en-IN" sz="1600" dirty="0"/>
                    </a:p>
                  </a:txBody>
                  <a:tcPr/>
                </a:tc>
                <a:tc>
                  <a:txBody>
                    <a:bodyPr/>
                    <a:lstStyle/>
                    <a:p>
                      <a:pPr algn="ctr"/>
                      <a:r>
                        <a:rPr lang="en-US" sz="1600" dirty="0"/>
                        <a:t>string</a:t>
                      </a:r>
                      <a:endParaRPr lang="en-IN" sz="1600" dirty="0"/>
                    </a:p>
                  </a:txBody>
                  <a:tcPr/>
                </a:tc>
                <a:tc>
                  <a:txBody>
                    <a:bodyPr/>
                    <a:lstStyle/>
                    <a:p>
                      <a:pPr algn="ctr"/>
                      <a:r>
                        <a:rPr lang="en-IN" sz="1600" dirty="0"/>
                        <a:t>NOT NULL</a:t>
                      </a:r>
                    </a:p>
                  </a:txBody>
                  <a:tcPr/>
                </a:tc>
                <a:extLst>
                  <a:ext uri="{0D108BD9-81ED-4DB2-BD59-A6C34878D82A}">
                    <a16:rowId xmlns:a16="http://schemas.microsoft.com/office/drawing/2014/main" val="291645180"/>
                  </a:ext>
                </a:extLst>
              </a:tr>
              <a:tr h="331600">
                <a:tc>
                  <a:txBody>
                    <a:bodyPr/>
                    <a:lstStyle/>
                    <a:p>
                      <a:pPr algn="ctr"/>
                      <a:r>
                        <a:rPr lang="en-US" sz="1600" dirty="0"/>
                        <a:t>4</a:t>
                      </a:r>
                      <a:endParaRPr lang="en-IN" sz="1600" dirty="0"/>
                    </a:p>
                  </a:txBody>
                  <a:tcPr/>
                </a:tc>
                <a:tc>
                  <a:txBody>
                    <a:bodyPr/>
                    <a:lstStyle/>
                    <a:p>
                      <a:pPr algn="ctr"/>
                      <a:r>
                        <a:rPr lang="en-US" sz="1600" dirty="0"/>
                        <a:t>Test Code</a:t>
                      </a:r>
                      <a:endParaRPr lang="en-IN" sz="1600" dirty="0"/>
                    </a:p>
                  </a:txBody>
                  <a:tcPr/>
                </a:tc>
                <a:tc>
                  <a:txBody>
                    <a:bodyPr/>
                    <a:lstStyle/>
                    <a:p>
                      <a:pPr algn="ctr"/>
                      <a:r>
                        <a:rPr lang="en-US" sz="1600" dirty="0"/>
                        <a:t>string</a:t>
                      </a:r>
                      <a:endParaRPr lang="en-IN" sz="16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600" dirty="0"/>
                        <a:t>NOT NULL</a:t>
                      </a:r>
                    </a:p>
                  </a:txBody>
                  <a:tcPr/>
                </a:tc>
                <a:extLst>
                  <a:ext uri="{0D108BD9-81ED-4DB2-BD59-A6C34878D82A}">
                    <a16:rowId xmlns:a16="http://schemas.microsoft.com/office/drawing/2014/main" val="3159151194"/>
                  </a:ext>
                </a:extLst>
              </a:tr>
              <a:tr h="331600">
                <a:tc>
                  <a:txBody>
                    <a:bodyPr/>
                    <a:lstStyle/>
                    <a:p>
                      <a:pPr algn="ctr"/>
                      <a:r>
                        <a:rPr lang="en-US" sz="1600" dirty="0"/>
                        <a:t>5</a:t>
                      </a:r>
                      <a:endParaRPr lang="en-IN" sz="1600" dirty="0"/>
                    </a:p>
                  </a:txBody>
                  <a:tcPr/>
                </a:tc>
                <a:tc>
                  <a:txBody>
                    <a:bodyPr/>
                    <a:lstStyle/>
                    <a:p>
                      <a:pPr algn="ctr"/>
                      <a:r>
                        <a:rPr lang="en-US" sz="1600" dirty="0"/>
                        <a:t>Question Id</a:t>
                      </a:r>
                      <a:endParaRPr lang="en-IN" sz="1600" dirty="0"/>
                    </a:p>
                  </a:txBody>
                  <a:tcPr/>
                </a:tc>
                <a:tc>
                  <a:txBody>
                    <a:bodyPr/>
                    <a:lstStyle/>
                    <a:p>
                      <a:pPr algn="ctr"/>
                      <a:r>
                        <a:rPr lang="en-US" sz="1600" dirty="0"/>
                        <a:t>big int</a:t>
                      </a:r>
                      <a:endParaRPr lang="en-IN" sz="1600" dirty="0"/>
                    </a:p>
                  </a:txBody>
                  <a:tcPr/>
                </a:tc>
                <a:tc>
                  <a:txBody>
                    <a:bodyPr/>
                    <a:lstStyle/>
                    <a:p>
                      <a:pPr algn="ctr"/>
                      <a:r>
                        <a:rPr lang="en-IN" sz="1600" dirty="0"/>
                        <a:t>FOREIGN KEY</a:t>
                      </a:r>
                    </a:p>
                  </a:txBody>
                  <a:tcPr/>
                </a:tc>
                <a:extLst>
                  <a:ext uri="{0D108BD9-81ED-4DB2-BD59-A6C34878D82A}">
                    <a16:rowId xmlns:a16="http://schemas.microsoft.com/office/drawing/2014/main" val="610689628"/>
                  </a:ext>
                </a:extLst>
              </a:tr>
              <a:tr h="331600">
                <a:tc>
                  <a:txBody>
                    <a:bodyPr/>
                    <a:lstStyle/>
                    <a:p>
                      <a:pPr algn="ctr"/>
                      <a:r>
                        <a:rPr lang="en-US" sz="1600" dirty="0"/>
                        <a:t>6</a:t>
                      </a:r>
                      <a:endParaRPr lang="en-IN" sz="1600" dirty="0"/>
                    </a:p>
                  </a:txBody>
                  <a:tcPr/>
                </a:tc>
                <a:tc>
                  <a:txBody>
                    <a:bodyPr/>
                    <a:lstStyle/>
                    <a:p>
                      <a:pPr algn="ctr"/>
                      <a:r>
                        <a:rPr lang="en-US" sz="1600" dirty="0"/>
                        <a:t>User Id</a:t>
                      </a:r>
                      <a:endParaRPr lang="en-IN" sz="1600" dirty="0"/>
                    </a:p>
                  </a:txBody>
                  <a:tcPr/>
                </a:tc>
                <a:tc>
                  <a:txBody>
                    <a:bodyPr/>
                    <a:lstStyle/>
                    <a:p>
                      <a:pPr algn="ctr"/>
                      <a:r>
                        <a:rPr lang="en-US" sz="1600" dirty="0"/>
                        <a:t>big int</a:t>
                      </a:r>
                      <a:endParaRPr lang="en-IN" sz="1600" dirty="0"/>
                    </a:p>
                  </a:txBody>
                  <a:tcPr/>
                </a:tc>
                <a:tc>
                  <a:txBody>
                    <a:bodyPr/>
                    <a:lstStyle/>
                    <a:p>
                      <a:pPr algn="ctr"/>
                      <a:r>
                        <a:rPr lang="en-IN" sz="1600" dirty="0"/>
                        <a:t>NOT NULL</a:t>
                      </a:r>
                    </a:p>
                  </a:txBody>
                  <a:tcPr/>
                </a:tc>
                <a:extLst>
                  <a:ext uri="{0D108BD9-81ED-4DB2-BD59-A6C34878D82A}">
                    <a16:rowId xmlns:a16="http://schemas.microsoft.com/office/drawing/2014/main" val="38405156"/>
                  </a:ext>
                </a:extLst>
              </a:tr>
              <a:tr h="331600">
                <a:tc>
                  <a:txBody>
                    <a:bodyPr/>
                    <a:lstStyle/>
                    <a:p>
                      <a:pPr algn="ctr"/>
                      <a:r>
                        <a:rPr lang="en-US" sz="1600" dirty="0"/>
                        <a:t>7</a:t>
                      </a:r>
                      <a:endParaRPr lang="en-IN" sz="1600" dirty="0"/>
                    </a:p>
                  </a:txBody>
                  <a:tcPr/>
                </a:tc>
                <a:tc>
                  <a:txBody>
                    <a:bodyPr/>
                    <a:lstStyle/>
                    <a:p>
                      <a:pPr algn="ctr"/>
                      <a:r>
                        <a:rPr lang="en-US" sz="1600" dirty="0"/>
                        <a:t>Can Submit</a:t>
                      </a:r>
                      <a:endParaRPr lang="en-IN" sz="1600" dirty="0"/>
                    </a:p>
                  </a:txBody>
                  <a:tcPr/>
                </a:tc>
                <a:tc>
                  <a:txBody>
                    <a:bodyPr/>
                    <a:lstStyle/>
                    <a:p>
                      <a:pPr algn="ctr"/>
                      <a:r>
                        <a:rPr lang="en-US" sz="1600" dirty="0" err="1"/>
                        <a:t>boolean</a:t>
                      </a:r>
                      <a:endParaRPr lang="en-IN" sz="1600" dirty="0"/>
                    </a:p>
                  </a:txBody>
                  <a:tcPr/>
                </a:tc>
                <a:tc>
                  <a:txBody>
                    <a:bodyPr/>
                    <a:lstStyle/>
                    <a:p>
                      <a:pPr algn="ctr"/>
                      <a:r>
                        <a:rPr lang="en-IN" sz="1600" dirty="0"/>
                        <a:t>NOT NULL</a:t>
                      </a:r>
                    </a:p>
                  </a:txBody>
                  <a:tcPr/>
                </a:tc>
                <a:extLst>
                  <a:ext uri="{0D108BD9-81ED-4DB2-BD59-A6C34878D82A}">
                    <a16:rowId xmlns:a16="http://schemas.microsoft.com/office/drawing/2014/main" val="2893700484"/>
                  </a:ext>
                </a:extLst>
              </a:tr>
              <a:tr h="331600">
                <a:tc>
                  <a:txBody>
                    <a:bodyPr/>
                    <a:lstStyle/>
                    <a:p>
                      <a:pPr algn="ctr"/>
                      <a:r>
                        <a:rPr lang="en-IN" sz="1600" dirty="0"/>
                        <a:t>8</a:t>
                      </a:r>
                    </a:p>
                  </a:txBody>
                  <a:tcPr/>
                </a:tc>
                <a:tc>
                  <a:txBody>
                    <a:bodyPr/>
                    <a:lstStyle/>
                    <a:p>
                      <a:pPr algn="ctr"/>
                      <a:r>
                        <a:rPr lang="en-IN" sz="1600" dirty="0"/>
                        <a:t>Has Submitted</a:t>
                      </a:r>
                    </a:p>
                  </a:txBody>
                  <a:tcPr/>
                </a:tc>
                <a:tc>
                  <a:txBody>
                    <a:bodyPr/>
                    <a:lstStyle/>
                    <a:p>
                      <a:pPr algn="ctr"/>
                      <a:r>
                        <a:rPr lang="en-US" sz="1600" dirty="0"/>
                        <a:t>Boolean</a:t>
                      </a:r>
                      <a:endParaRPr lang="en-IN" sz="1600" dirty="0"/>
                    </a:p>
                  </a:txBody>
                  <a:tcPr/>
                </a:tc>
                <a:tc>
                  <a:txBody>
                    <a:bodyPr/>
                    <a:lstStyle/>
                    <a:p>
                      <a:pPr algn="ctr"/>
                      <a:r>
                        <a:rPr lang="en-IN" sz="1600" dirty="0"/>
                        <a:t>NOT NULL</a:t>
                      </a:r>
                    </a:p>
                  </a:txBody>
                  <a:tcPr/>
                </a:tc>
                <a:extLst>
                  <a:ext uri="{0D108BD9-81ED-4DB2-BD59-A6C34878D82A}">
                    <a16:rowId xmlns:a16="http://schemas.microsoft.com/office/drawing/2014/main" val="1809762902"/>
                  </a:ext>
                </a:extLst>
              </a:tr>
              <a:tr h="331600">
                <a:tc>
                  <a:txBody>
                    <a:bodyPr/>
                    <a:lstStyle/>
                    <a:p>
                      <a:pPr algn="ctr"/>
                      <a:r>
                        <a:rPr lang="en-IN" sz="1600" dirty="0"/>
                        <a:t>9</a:t>
                      </a:r>
                    </a:p>
                  </a:txBody>
                  <a:tcPr/>
                </a:tc>
                <a:tc>
                  <a:txBody>
                    <a:bodyPr/>
                    <a:lstStyle/>
                    <a:p>
                      <a:pPr algn="ctr"/>
                      <a:r>
                        <a:rPr lang="en-IN" sz="1600" dirty="0"/>
                        <a:t>Average Nesting</a:t>
                      </a:r>
                    </a:p>
                  </a:txBody>
                  <a:tcPr/>
                </a:tc>
                <a:tc>
                  <a:txBody>
                    <a:bodyPr/>
                    <a:lstStyle/>
                    <a:p>
                      <a:pPr algn="ctr"/>
                      <a:r>
                        <a:rPr lang="en-US" sz="1600" dirty="0"/>
                        <a:t>decimal(5, 2)</a:t>
                      </a:r>
                      <a:endParaRPr lang="en-IN" sz="1600" dirty="0"/>
                    </a:p>
                  </a:txBody>
                  <a:tcPr/>
                </a:tc>
                <a:tc>
                  <a:txBody>
                    <a:bodyPr/>
                    <a:lstStyle/>
                    <a:p>
                      <a:pPr algn="ctr"/>
                      <a:r>
                        <a:rPr lang="en-IN" sz="1600" dirty="0"/>
                        <a:t>-</a:t>
                      </a:r>
                    </a:p>
                  </a:txBody>
                  <a:tcPr/>
                </a:tc>
                <a:extLst>
                  <a:ext uri="{0D108BD9-81ED-4DB2-BD59-A6C34878D82A}">
                    <a16:rowId xmlns:a16="http://schemas.microsoft.com/office/drawing/2014/main" val="483011137"/>
                  </a:ext>
                </a:extLst>
              </a:tr>
              <a:tr h="331600">
                <a:tc>
                  <a:txBody>
                    <a:bodyPr/>
                    <a:lstStyle/>
                    <a:p>
                      <a:pPr algn="ctr"/>
                      <a:r>
                        <a:rPr lang="en-IN" sz="1600" dirty="0"/>
                        <a:t>10</a:t>
                      </a:r>
                    </a:p>
                  </a:txBody>
                  <a:tcPr/>
                </a:tc>
                <a:tc>
                  <a:txBody>
                    <a:bodyPr/>
                    <a:lstStyle/>
                    <a:p>
                      <a:pPr algn="ctr"/>
                      <a:r>
                        <a:rPr lang="en-IN" sz="1600" dirty="0"/>
                        <a:t>Maximum Nesting</a:t>
                      </a:r>
                    </a:p>
                  </a:txBody>
                  <a:tcPr/>
                </a:tc>
                <a:tc>
                  <a:txBody>
                    <a:bodyPr/>
                    <a:lstStyle/>
                    <a:p>
                      <a:pPr algn="ctr"/>
                      <a:r>
                        <a:rPr lang="en-IN" sz="1600" dirty="0"/>
                        <a:t>int(2)</a:t>
                      </a:r>
                    </a:p>
                  </a:txBody>
                  <a:tcPr/>
                </a:tc>
                <a:tc>
                  <a:txBody>
                    <a:bodyPr/>
                    <a:lstStyle/>
                    <a:p>
                      <a:pPr algn="ctr"/>
                      <a:r>
                        <a:rPr lang="en-IN" sz="1600" dirty="0"/>
                        <a:t>-</a:t>
                      </a:r>
                    </a:p>
                  </a:txBody>
                  <a:tcPr/>
                </a:tc>
                <a:extLst>
                  <a:ext uri="{0D108BD9-81ED-4DB2-BD59-A6C34878D82A}">
                    <a16:rowId xmlns:a16="http://schemas.microsoft.com/office/drawing/2014/main" val="2689776843"/>
                  </a:ext>
                </a:extLst>
              </a:tr>
              <a:tr h="331600">
                <a:tc>
                  <a:txBody>
                    <a:bodyPr/>
                    <a:lstStyle/>
                    <a:p>
                      <a:pPr algn="ctr"/>
                      <a:r>
                        <a:rPr lang="en-IN" sz="1600" dirty="0"/>
                        <a:t>11</a:t>
                      </a:r>
                    </a:p>
                  </a:txBody>
                  <a:tcPr/>
                </a:tc>
                <a:tc>
                  <a:txBody>
                    <a:bodyPr/>
                    <a:lstStyle/>
                    <a:p>
                      <a:pPr algn="ctr"/>
                      <a:r>
                        <a:rPr lang="en-IN" sz="1600" dirty="0"/>
                        <a:t>Code Commented %</a:t>
                      </a:r>
                    </a:p>
                  </a:txBody>
                  <a:tcPr/>
                </a:tc>
                <a:tc>
                  <a:txBody>
                    <a:bodyPr/>
                    <a:lstStyle/>
                    <a:p>
                      <a:pPr algn="ctr"/>
                      <a:r>
                        <a:rPr lang="en-IN" sz="1600" dirty="0"/>
                        <a:t>int(2)</a:t>
                      </a:r>
                    </a:p>
                  </a:txBody>
                  <a:tcPr/>
                </a:tc>
                <a:tc>
                  <a:txBody>
                    <a:bodyPr/>
                    <a:lstStyle/>
                    <a:p>
                      <a:pPr algn="ctr"/>
                      <a:r>
                        <a:rPr lang="en-IN" sz="1600" dirty="0"/>
                        <a:t>-</a:t>
                      </a:r>
                    </a:p>
                  </a:txBody>
                  <a:tcPr/>
                </a:tc>
                <a:extLst>
                  <a:ext uri="{0D108BD9-81ED-4DB2-BD59-A6C34878D82A}">
                    <a16:rowId xmlns:a16="http://schemas.microsoft.com/office/drawing/2014/main" val="2124628259"/>
                  </a:ext>
                </a:extLst>
              </a:tr>
            </a:tbl>
          </a:graphicData>
        </a:graphic>
      </p:graphicFrame>
      <p:sp>
        <p:nvSpPr>
          <p:cNvPr id="3" name="Slide Number Placeholder 2">
            <a:extLst>
              <a:ext uri="{FF2B5EF4-FFF2-40B4-BE49-F238E27FC236}">
                <a16:creationId xmlns:a16="http://schemas.microsoft.com/office/drawing/2014/main" id="{552B02DA-3C0C-58C5-94B9-6D0282304A13}"/>
              </a:ext>
            </a:extLst>
          </p:cNvPr>
          <p:cNvSpPr>
            <a:spLocks noGrp="1"/>
          </p:cNvSpPr>
          <p:nvPr>
            <p:ph type="sldNum" sz="quarter" idx="12"/>
          </p:nvPr>
        </p:nvSpPr>
        <p:spPr/>
        <p:txBody>
          <a:bodyPr/>
          <a:lstStyle/>
          <a:p>
            <a:fld id="{076EE52D-F1B6-4233-B21B-E360B949EAEB}" type="slidenum">
              <a:rPr lang="en-IN" smtClean="0"/>
              <a:t>19</a:t>
            </a:fld>
            <a:endParaRPr lang="en-IN"/>
          </a:p>
        </p:txBody>
      </p:sp>
    </p:spTree>
    <p:extLst>
      <p:ext uri="{BB962C8B-B14F-4D97-AF65-F5344CB8AC3E}">
        <p14:creationId xmlns:p14="http://schemas.microsoft.com/office/powerpoint/2010/main" val="2150253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4B6009-DAF3-4DC9-8798-7807B65555BC}"/>
              </a:ext>
            </a:extLst>
          </p:cNvPr>
          <p:cNvSpPr>
            <a:spLocks noGrp="1"/>
          </p:cNvSpPr>
          <p:nvPr>
            <p:ph type="title"/>
          </p:nvPr>
        </p:nvSpPr>
        <p:spPr/>
        <p:txBody>
          <a:bodyPr/>
          <a:lstStyle/>
          <a:p>
            <a:r>
              <a:rPr lang="en-US" dirty="0"/>
              <a:t>Table of Content</a:t>
            </a:r>
            <a:endParaRPr lang="en-IN" dirty="0"/>
          </a:p>
        </p:txBody>
      </p:sp>
      <p:sp>
        <p:nvSpPr>
          <p:cNvPr id="6" name="Content Placeholder 5">
            <a:extLst>
              <a:ext uri="{FF2B5EF4-FFF2-40B4-BE49-F238E27FC236}">
                <a16:creationId xmlns:a16="http://schemas.microsoft.com/office/drawing/2014/main" id="{35DD48AC-0ABB-46EB-A443-A27E061D46E1}"/>
              </a:ext>
            </a:extLst>
          </p:cNvPr>
          <p:cNvSpPr>
            <a:spLocks noGrp="1"/>
          </p:cNvSpPr>
          <p:nvPr>
            <p:ph idx="1"/>
          </p:nvPr>
        </p:nvSpPr>
        <p:spPr/>
        <p:txBody>
          <a:bodyPr>
            <a:normAutofit/>
          </a:bodyPr>
          <a:lstStyle/>
          <a:p>
            <a:r>
              <a:rPr lang="en-US" dirty="0"/>
              <a:t>Project Profile</a:t>
            </a:r>
          </a:p>
          <a:p>
            <a:r>
              <a:rPr lang="en-US" dirty="0"/>
              <a:t>Company Profile</a:t>
            </a:r>
          </a:p>
          <a:p>
            <a:r>
              <a:rPr lang="en-US" dirty="0"/>
              <a:t>Project Description</a:t>
            </a:r>
          </a:p>
          <a:p>
            <a:r>
              <a:rPr lang="en-US" dirty="0"/>
              <a:t>System Design</a:t>
            </a:r>
          </a:p>
          <a:p>
            <a:r>
              <a:rPr lang="en-US" dirty="0"/>
              <a:t>Data Dictionary </a:t>
            </a:r>
          </a:p>
          <a:p>
            <a:r>
              <a:rPr lang="en-US" dirty="0"/>
              <a:t>Screenshots</a:t>
            </a:r>
          </a:p>
          <a:p>
            <a:r>
              <a:rPr lang="en-US" dirty="0"/>
              <a:t>Future Work</a:t>
            </a:r>
          </a:p>
          <a:p>
            <a:r>
              <a:rPr lang="en-US" dirty="0"/>
              <a:t>Bibliography</a:t>
            </a:r>
          </a:p>
        </p:txBody>
      </p:sp>
      <p:sp>
        <p:nvSpPr>
          <p:cNvPr id="2" name="Footer Placeholder 1">
            <a:extLst>
              <a:ext uri="{FF2B5EF4-FFF2-40B4-BE49-F238E27FC236}">
                <a16:creationId xmlns:a16="http://schemas.microsoft.com/office/drawing/2014/main" id="{75662008-8A89-4686-8BD4-EB438BC6FBC6}"/>
              </a:ext>
            </a:extLst>
          </p:cNvPr>
          <p:cNvSpPr>
            <a:spLocks noGrp="1"/>
          </p:cNvSpPr>
          <p:nvPr>
            <p:ph type="ftr" sz="quarter" idx="11"/>
          </p:nvPr>
        </p:nvSpPr>
        <p:spPr/>
        <p:txBody>
          <a:bodyPr/>
          <a:lstStyle/>
          <a:p>
            <a:r>
              <a:rPr lang="en-IN" dirty="0"/>
              <a:t>Department of Computer Science</a:t>
            </a:r>
          </a:p>
        </p:txBody>
      </p:sp>
      <p:sp>
        <p:nvSpPr>
          <p:cNvPr id="3" name="Slide Number Placeholder 2">
            <a:extLst>
              <a:ext uri="{FF2B5EF4-FFF2-40B4-BE49-F238E27FC236}">
                <a16:creationId xmlns:a16="http://schemas.microsoft.com/office/drawing/2014/main" id="{167BCFB5-7B8B-D445-013A-14977174AF84}"/>
              </a:ext>
            </a:extLst>
          </p:cNvPr>
          <p:cNvSpPr>
            <a:spLocks noGrp="1"/>
          </p:cNvSpPr>
          <p:nvPr>
            <p:ph type="sldNum" sz="quarter" idx="12"/>
          </p:nvPr>
        </p:nvSpPr>
        <p:spPr/>
        <p:txBody>
          <a:bodyPr/>
          <a:lstStyle/>
          <a:p>
            <a:fld id="{076EE52D-F1B6-4233-B21B-E360B949EAEB}" type="slidenum">
              <a:rPr lang="en-IN" smtClean="0"/>
              <a:t>2</a:t>
            </a:fld>
            <a:endParaRPr lang="en-IN"/>
          </a:p>
        </p:txBody>
      </p:sp>
    </p:spTree>
    <p:extLst>
      <p:ext uri="{BB962C8B-B14F-4D97-AF65-F5344CB8AC3E}">
        <p14:creationId xmlns:p14="http://schemas.microsoft.com/office/powerpoint/2010/main" val="4016710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DC561-17D8-2226-CD19-68D22EC9B055}"/>
              </a:ext>
            </a:extLst>
          </p:cNvPr>
          <p:cNvSpPr>
            <a:spLocks noGrp="1"/>
          </p:cNvSpPr>
          <p:nvPr>
            <p:ph type="title"/>
          </p:nvPr>
        </p:nvSpPr>
        <p:spPr/>
        <p:txBody>
          <a:bodyPr/>
          <a:lstStyle/>
          <a:p>
            <a:r>
              <a:rPr lang="en-IN" dirty="0"/>
              <a:t>Online Editor</a:t>
            </a:r>
          </a:p>
        </p:txBody>
      </p:sp>
      <p:sp>
        <p:nvSpPr>
          <p:cNvPr id="3" name="Content Placeholder 2">
            <a:extLst>
              <a:ext uri="{FF2B5EF4-FFF2-40B4-BE49-F238E27FC236}">
                <a16:creationId xmlns:a16="http://schemas.microsoft.com/office/drawing/2014/main" id="{9DF95A3E-06FC-CA62-10EE-8BFA2ACD5B41}"/>
              </a:ext>
            </a:extLst>
          </p:cNvPr>
          <p:cNvSpPr>
            <a:spLocks noGrp="1"/>
          </p:cNvSpPr>
          <p:nvPr>
            <p:ph idx="1"/>
          </p:nvPr>
        </p:nvSpPr>
        <p:spPr/>
        <p:txBody>
          <a:bodyPr/>
          <a:lstStyle/>
          <a:p>
            <a:r>
              <a:rPr lang="en-IN" dirty="0"/>
              <a:t>Online Editor is created in Ruby on Rails</a:t>
            </a:r>
          </a:p>
          <a:p>
            <a:r>
              <a:rPr lang="en-US" dirty="0"/>
              <a:t>Is a robust, scalable </a:t>
            </a:r>
            <a:r>
              <a:rPr lang="en-US" b="1" dirty="0"/>
              <a:t>online code execution system</a:t>
            </a:r>
            <a:r>
              <a:rPr lang="en-US" dirty="0"/>
              <a:t>. </a:t>
            </a:r>
          </a:p>
          <a:p>
            <a:r>
              <a:rPr lang="en-US" dirty="0"/>
              <a:t>You can use it to build a wide range of applications that need online code execution features. </a:t>
            </a:r>
          </a:p>
          <a:p>
            <a:r>
              <a:rPr lang="en-US" dirty="0"/>
              <a:t>Some examples include competitive programming platforms, e-learning platforms, candidate assessment and recruitment platforms, online code editors, online IDEs, and many more.</a:t>
            </a:r>
            <a:endParaRPr lang="en-IN" dirty="0"/>
          </a:p>
        </p:txBody>
      </p:sp>
      <p:sp>
        <p:nvSpPr>
          <p:cNvPr id="4" name="Footer Placeholder 3">
            <a:extLst>
              <a:ext uri="{FF2B5EF4-FFF2-40B4-BE49-F238E27FC236}">
                <a16:creationId xmlns:a16="http://schemas.microsoft.com/office/drawing/2014/main" id="{981DBBC3-651D-2DB2-61E2-AAD0464F08EE}"/>
              </a:ext>
            </a:extLst>
          </p:cNvPr>
          <p:cNvSpPr>
            <a:spLocks noGrp="1"/>
          </p:cNvSpPr>
          <p:nvPr>
            <p:ph type="ftr" sz="quarter" idx="11"/>
          </p:nvPr>
        </p:nvSpPr>
        <p:spPr/>
        <p:txBody>
          <a:bodyPr/>
          <a:lstStyle/>
          <a:p>
            <a:r>
              <a:rPr lang="en-IN"/>
              <a:t>Department of Computer Science</a:t>
            </a:r>
          </a:p>
        </p:txBody>
      </p:sp>
      <p:sp>
        <p:nvSpPr>
          <p:cNvPr id="5" name="Slide Number Placeholder 4">
            <a:extLst>
              <a:ext uri="{FF2B5EF4-FFF2-40B4-BE49-F238E27FC236}">
                <a16:creationId xmlns:a16="http://schemas.microsoft.com/office/drawing/2014/main" id="{3D7DE6F9-FAB5-3BB5-6396-D885583904BD}"/>
              </a:ext>
            </a:extLst>
          </p:cNvPr>
          <p:cNvSpPr>
            <a:spLocks noGrp="1"/>
          </p:cNvSpPr>
          <p:nvPr>
            <p:ph type="sldNum" sz="quarter" idx="12"/>
          </p:nvPr>
        </p:nvSpPr>
        <p:spPr/>
        <p:txBody>
          <a:bodyPr/>
          <a:lstStyle/>
          <a:p>
            <a:fld id="{076EE52D-F1B6-4233-B21B-E360B949EAEB}" type="slidenum">
              <a:rPr lang="en-IN" smtClean="0"/>
              <a:t>20</a:t>
            </a:fld>
            <a:endParaRPr lang="en-IN"/>
          </a:p>
        </p:txBody>
      </p:sp>
    </p:spTree>
    <p:extLst>
      <p:ext uri="{BB962C8B-B14F-4D97-AF65-F5344CB8AC3E}">
        <p14:creationId xmlns:p14="http://schemas.microsoft.com/office/powerpoint/2010/main" val="3758766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9BDD5-667D-BCA1-4644-41A57063A615}"/>
              </a:ext>
            </a:extLst>
          </p:cNvPr>
          <p:cNvSpPr>
            <a:spLocks noGrp="1"/>
          </p:cNvSpPr>
          <p:nvPr>
            <p:ph type="title"/>
          </p:nvPr>
        </p:nvSpPr>
        <p:spPr/>
        <p:txBody>
          <a:bodyPr/>
          <a:lstStyle/>
          <a:p>
            <a:r>
              <a:rPr lang="en-IN" dirty="0"/>
              <a:t>Advantages</a:t>
            </a:r>
          </a:p>
        </p:txBody>
      </p:sp>
      <p:sp>
        <p:nvSpPr>
          <p:cNvPr id="3" name="Content Placeholder 2">
            <a:extLst>
              <a:ext uri="{FF2B5EF4-FFF2-40B4-BE49-F238E27FC236}">
                <a16:creationId xmlns:a16="http://schemas.microsoft.com/office/drawing/2014/main" id="{E6D7997D-489D-D591-06D2-A074867CED92}"/>
              </a:ext>
            </a:extLst>
          </p:cNvPr>
          <p:cNvSpPr>
            <a:spLocks noGrp="1"/>
          </p:cNvSpPr>
          <p:nvPr>
            <p:ph idx="1"/>
          </p:nvPr>
        </p:nvSpPr>
        <p:spPr/>
        <p:txBody>
          <a:bodyPr>
            <a:normAutofit/>
          </a:bodyPr>
          <a:lstStyle/>
          <a:p>
            <a:r>
              <a:rPr lang="en-US" sz="2000" dirty="0"/>
              <a:t>Modern modular architecture </a:t>
            </a:r>
          </a:p>
          <a:p>
            <a:r>
              <a:rPr lang="en-US" sz="2000" dirty="0"/>
              <a:t>Easily deployed </a:t>
            </a:r>
          </a:p>
          <a:p>
            <a:r>
              <a:rPr lang="en-US" sz="2000" dirty="0"/>
              <a:t>Easily scaled</a:t>
            </a:r>
          </a:p>
          <a:p>
            <a:r>
              <a:rPr lang="en-IN" sz="2000" dirty="0"/>
              <a:t>Quick and easy installation</a:t>
            </a:r>
            <a:endParaRPr lang="en-US" sz="2000" dirty="0"/>
          </a:p>
        </p:txBody>
      </p:sp>
      <p:sp>
        <p:nvSpPr>
          <p:cNvPr id="4" name="Footer Placeholder 3">
            <a:extLst>
              <a:ext uri="{FF2B5EF4-FFF2-40B4-BE49-F238E27FC236}">
                <a16:creationId xmlns:a16="http://schemas.microsoft.com/office/drawing/2014/main" id="{B35B75B4-AE89-99DC-AF0E-CA3DD9D2583A}"/>
              </a:ext>
            </a:extLst>
          </p:cNvPr>
          <p:cNvSpPr>
            <a:spLocks noGrp="1"/>
          </p:cNvSpPr>
          <p:nvPr>
            <p:ph type="ftr" sz="quarter" idx="11"/>
          </p:nvPr>
        </p:nvSpPr>
        <p:spPr/>
        <p:txBody>
          <a:bodyPr/>
          <a:lstStyle/>
          <a:p>
            <a:r>
              <a:rPr lang="en-IN"/>
              <a:t>Department of Computer Science</a:t>
            </a:r>
          </a:p>
        </p:txBody>
      </p:sp>
      <p:sp>
        <p:nvSpPr>
          <p:cNvPr id="5" name="Slide Number Placeholder 4">
            <a:extLst>
              <a:ext uri="{FF2B5EF4-FFF2-40B4-BE49-F238E27FC236}">
                <a16:creationId xmlns:a16="http://schemas.microsoft.com/office/drawing/2014/main" id="{3B8973BD-928B-9E33-ED77-2ADE92AD93A9}"/>
              </a:ext>
            </a:extLst>
          </p:cNvPr>
          <p:cNvSpPr>
            <a:spLocks noGrp="1"/>
          </p:cNvSpPr>
          <p:nvPr>
            <p:ph type="sldNum" sz="quarter" idx="12"/>
          </p:nvPr>
        </p:nvSpPr>
        <p:spPr/>
        <p:txBody>
          <a:bodyPr/>
          <a:lstStyle/>
          <a:p>
            <a:fld id="{076EE52D-F1B6-4233-B21B-E360B949EAEB}" type="slidenum">
              <a:rPr lang="en-IN" smtClean="0"/>
              <a:t>21</a:t>
            </a:fld>
            <a:endParaRPr lang="en-IN"/>
          </a:p>
        </p:txBody>
      </p:sp>
    </p:spTree>
    <p:extLst>
      <p:ext uri="{BB962C8B-B14F-4D97-AF65-F5344CB8AC3E}">
        <p14:creationId xmlns:p14="http://schemas.microsoft.com/office/powerpoint/2010/main" val="3160290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5CEE0-1AA0-070F-13E4-711E4F435FAD}"/>
              </a:ext>
            </a:extLst>
          </p:cNvPr>
          <p:cNvSpPr>
            <a:spLocks noGrp="1"/>
          </p:cNvSpPr>
          <p:nvPr>
            <p:ph type="title"/>
          </p:nvPr>
        </p:nvSpPr>
        <p:spPr/>
        <p:txBody>
          <a:bodyPr/>
          <a:lstStyle/>
          <a:p>
            <a:r>
              <a:rPr lang="en-IN" b="1" dirty="0"/>
              <a:t>Features</a:t>
            </a:r>
            <a:endParaRPr lang="en-IN" dirty="0"/>
          </a:p>
        </p:txBody>
      </p:sp>
      <p:sp>
        <p:nvSpPr>
          <p:cNvPr id="3" name="Content Placeholder 2">
            <a:extLst>
              <a:ext uri="{FF2B5EF4-FFF2-40B4-BE49-F238E27FC236}">
                <a16:creationId xmlns:a16="http://schemas.microsoft.com/office/drawing/2014/main" id="{7D3A647B-191E-D7AE-CD98-AD9ED91BED56}"/>
              </a:ext>
            </a:extLst>
          </p:cNvPr>
          <p:cNvSpPr>
            <a:spLocks noGrp="1"/>
          </p:cNvSpPr>
          <p:nvPr>
            <p:ph idx="1"/>
          </p:nvPr>
        </p:nvSpPr>
        <p:spPr/>
        <p:txBody>
          <a:bodyPr/>
          <a:lstStyle/>
          <a:p>
            <a:r>
              <a:rPr lang="en-IN" dirty="0"/>
              <a:t>Support for 3 programming Languages</a:t>
            </a:r>
          </a:p>
          <a:p>
            <a:r>
              <a:rPr lang="en-US" dirty="0"/>
              <a:t>Support for custom user-defined compiler options, command-line arguments, and time and memory limits</a:t>
            </a:r>
          </a:p>
          <a:p>
            <a:r>
              <a:rPr lang="en-IN" dirty="0"/>
              <a:t>Detailed execution results</a:t>
            </a:r>
            <a:endParaRPr lang="en-US" dirty="0"/>
          </a:p>
          <a:p>
            <a:r>
              <a:rPr lang="en-IN" dirty="0"/>
              <a:t>Webhooks (HTTP </a:t>
            </a:r>
            <a:r>
              <a:rPr lang="en-IN" dirty="0" err="1"/>
              <a:t>callbacks</a:t>
            </a:r>
            <a:r>
              <a:rPr lang="en-IN" dirty="0"/>
              <a:t>)</a:t>
            </a:r>
          </a:p>
        </p:txBody>
      </p:sp>
      <p:sp>
        <p:nvSpPr>
          <p:cNvPr id="4" name="Footer Placeholder 3">
            <a:extLst>
              <a:ext uri="{FF2B5EF4-FFF2-40B4-BE49-F238E27FC236}">
                <a16:creationId xmlns:a16="http://schemas.microsoft.com/office/drawing/2014/main" id="{43227CD8-5E6D-6FA8-2E03-769944BA0C19}"/>
              </a:ext>
            </a:extLst>
          </p:cNvPr>
          <p:cNvSpPr>
            <a:spLocks noGrp="1"/>
          </p:cNvSpPr>
          <p:nvPr>
            <p:ph type="ftr" sz="quarter" idx="11"/>
          </p:nvPr>
        </p:nvSpPr>
        <p:spPr/>
        <p:txBody>
          <a:bodyPr/>
          <a:lstStyle/>
          <a:p>
            <a:r>
              <a:rPr lang="en-IN"/>
              <a:t>Department of Computer Science</a:t>
            </a:r>
          </a:p>
        </p:txBody>
      </p:sp>
      <p:sp>
        <p:nvSpPr>
          <p:cNvPr id="5" name="Slide Number Placeholder 4">
            <a:extLst>
              <a:ext uri="{FF2B5EF4-FFF2-40B4-BE49-F238E27FC236}">
                <a16:creationId xmlns:a16="http://schemas.microsoft.com/office/drawing/2014/main" id="{B1987BC4-3CFE-87D7-7C28-BAED62CB7EC5}"/>
              </a:ext>
            </a:extLst>
          </p:cNvPr>
          <p:cNvSpPr>
            <a:spLocks noGrp="1"/>
          </p:cNvSpPr>
          <p:nvPr>
            <p:ph type="sldNum" sz="quarter" idx="12"/>
          </p:nvPr>
        </p:nvSpPr>
        <p:spPr/>
        <p:txBody>
          <a:bodyPr/>
          <a:lstStyle/>
          <a:p>
            <a:fld id="{076EE52D-F1B6-4233-B21B-E360B949EAEB}" type="slidenum">
              <a:rPr lang="en-IN" smtClean="0"/>
              <a:t>22</a:t>
            </a:fld>
            <a:endParaRPr lang="en-IN"/>
          </a:p>
        </p:txBody>
      </p:sp>
    </p:spTree>
    <p:extLst>
      <p:ext uri="{BB962C8B-B14F-4D97-AF65-F5344CB8AC3E}">
        <p14:creationId xmlns:p14="http://schemas.microsoft.com/office/powerpoint/2010/main" val="958090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64E57-ED24-38BB-C2A1-B8E9054188F0}"/>
              </a:ext>
            </a:extLst>
          </p:cNvPr>
          <p:cNvSpPr>
            <a:spLocks noGrp="1"/>
          </p:cNvSpPr>
          <p:nvPr>
            <p:ph type="title"/>
          </p:nvPr>
        </p:nvSpPr>
        <p:spPr/>
        <p:txBody>
          <a:bodyPr/>
          <a:lstStyle/>
          <a:p>
            <a:r>
              <a:rPr lang="en-IN" dirty="0"/>
              <a:t>Sending Requests</a:t>
            </a:r>
          </a:p>
        </p:txBody>
      </p:sp>
      <p:sp>
        <p:nvSpPr>
          <p:cNvPr id="3" name="Content Placeholder 2">
            <a:extLst>
              <a:ext uri="{FF2B5EF4-FFF2-40B4-BE49-F238E27FC236}">
                <a16:creationId xmlns:a16="http://schemas.microsoft.com/office/drawing/2014/main" id="{885D7A0A-1640-497F-B8A2-FB29992947DF}"/>
              </a:ext>
            </a:extLst>
          </p:cNvPr>
          <p:cNvSpPr>
            <a:spLocks noGrp="1"/>
          </p:cNvSpPr>
          <p:nvPr>
            <p:ph idx="1"/>
          </p:nvPr>
        </p:nvSpPr>
        <p:spPr>
          <a:xfrm>
            <a:off x="1045578" y="2198234"/>
            <a:ext cx="8825659" cy="3676002"/>
          </a:xfrm>
        </p:spPr>
        <p:txBody>
          <a:bodyPr/>
          <a:lstStyle/>
          <a:p>
            <a:r>
              <a:rPr lang="en-IN" b="0" i="0" dirty="0">
                <a:solidFill>
                  <a:srgbClr val="0070C0"/>
                </a:solidFill>
                <a:effectLst/>
                <a:latin typeface="Inter"/>
                <a:hlinkClick r:id="rId2">
                  <a:extLst>
                    <a:ext uri="{A12FA001-AC4F-418D-AE19-62706E023703}">
                      <ahyp:hlinkClr xmlns:ahyp="http://schemas.microsoft.com/office/drawing/2018/hyperlinkcolor" val="tx"/>
                    </a:ext>
                  </a:extLst>
                </a:hlinkClick>
              </a:rPr>
              <a:t>http://127.0.0.1:2358/submissions</a:t>
            </a:r>
            <a:endParaRPr lang="en-IN" dirty="0">
              <a:solidFill>
                <a:srgbClr val="0070C0"/>
              </a:solidFill>
              <a:latin typeface="Inter"/>
            </a:endParaRPr>
          </a:p>
          <a:p>
            <a:endParaRPr lang="en-IN" b="0" i="0" dirty="0">
              <a:solidFill>
                <a:srgbClr val="0070C0"/>
              </a:solidFill>
              <a:effectLst/>
              <a:latin typeface="Inter"/>
            </a:endParaRPr>
          </a:p>
          <a:p>
            <a:endParaRPr lang="en-IN" dirty="0">
              <a:solidFill>
                <a:srgbClr val="0070C0"/>
              </a:solidFill>
            </a:endParaRPr>
          </a:p>
        </p:txBody>
      </p:sp>
      <p:sp>
        <p:nvSpPr>
          <p:cNvPr id="4" name="Footer Placeholder 3">
            <a:extLst>
              <a:ext uri="{FF2B5EF4-FFF2-40B4-BE49-F238E27FC236}">
                <a16:creationId xmlns:a16="http://schemas.microsoft.com/office/drawing/2014/main" id="{81B99AD8-79B7-A84C-4211-1E06977249A6}"/>
              </a:ext>
            </a:extLst>
          </p:cNvPr>
          <p:cNvSpPr>
            <a:spLocks noGrp="1"/>
          </p:cNvSpPr>
          <p:nvPr>
            <p:ph type="ftr" sz="quarter" idx="11"/>
          </p:nvPr>
        </p:nvSpPr>
        <p:spPr/>
        <p:txBody>
          <a:bodyPr/>
          <a:lstStyle/>
          <a:p>
            <a:r>
              <a:rPr lang="en-IN"/>
              <a:t>Department of Computer Science</a:t>
            </a:r>
          </a:p>
        </p:txBody>
      </p:sp>
      <p:sp>
        <p:nvSpPr>
          <p:cNvPr id="11" name="TextBox 10">
            <a:extLst>
              <a:ext uri="{FF2B5EF4-FFF2-40B4-BE49-F238E27FC236}">
                <a16:creationId xmlns:a16="http://schemas.microsoft.com/office/drawing/2014/main" id="{CB036109-1219-E37D-B964-C8175200AF06}"/>
              </a:ext>
            </a:extLst>
          </p:cNvPr>
          <p:cNvSpPr txBox="1"/>
          <p:nvPr/>
        </p:nvSpPr>
        <p:spPr>
          <a:xfrm>
            <a:off x="1408922" y="3390751"/>
            <a:ext cx="8098972" cy="369332"/>
          </a:xfrm>
          <a:prstGeom prst="rect">
            <a:avLst/>
          </a:prstGeom>
          <a:noFill/>
        </p:spPr>
        <p:txBody>
          <a:bodyPr wrap="square" rtlCol="0">
            <a:spAutoFit/>
          </a:bodyPr>
          <a:lstStyle/>
          <a:p>
            <a:endParaRPr lang="en-IN" dirty="0"/>
          </a:p>
        </p:txBody>
      </p:sp>
      <p:sp>
        <p:nvSpPr>
          <p:cNvPr id="18" name="Rectangle 11">
            <a:extLst>
              <a:ext uri="{FF2B5EF4-FFF2-40B4-BE49-F238E27FC236}">
                <a16:creationId xmlns:a16="http://schemas.microsoft.com/office/drawing/2014/main" id="{62566CCA-F8F5-3CB1-FD2B-D62EA67EDE6B}"/>
              </a:ext>
            </a:extLst>
          </p:cNvPr>
          <p:cNvSpPr>
            <a:spLocks noChangeArrowheads="1"/>
          </p:cNvSpPr>
          <p:nvPr/>
        </p:nvSpPr>
        <p:spPr bwMode="auto">
          <a:xfrm>
            <a:off x="894946" y="2623638"/>
            <a:ext cx="10865794"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Unicode MS"/>
              </a:rPr>
              <a:t>{ </a:t>
            </a:r>
          </a:p>
          <a:p>
            <a:pPr lvl="1" defTabSz="914400" eaLnBrk="0" fontAlgn="base" hangingPunct="0">
              <a:spcBef>
                <a:spcPct val="0"/>
              </a:spcBef>
              <a:spcAft>
                <a:spcPct val="0"/>
              </a:spcAft>
            </a:pPr>
            <a:r>
              <a:rPr kumimoji="0" lang="en-US" altLang="en-US" sz="1600" b="1" i="0" u="none" strike="noStrike" cap="none" normalizeH="0" baseline="0" dirty="0">
                <a:ln>
                  <a:noFill/>
                </a:ln>
                <a:solidFill>
                  <a:srgbClr val="330099"/>
                </a:solidFill>
                <a:effectLst/>
                <a:latin typeface="Arial Unicode MS"/>
              </a:rPr>
              <a:t>"</a:t>
            </a:r>
            <a:r>
              <a:rPr kumimoji="0" lang="en-US" altLang="en-US" sz="1600" b="1" i="0" u="none" strike="noStrike" cap="none" normalizeH="0" baseline="0" dirty="0" err="1">
                <a:ln>
                  <a:noFill/>
                </a:ln>
                <a:solidFill>
                  <a:srgbClr val="330099"/>
                </a:solidFill>
                <a:effectLst/>
                <a:latin typeface="Arial Unicode MS"/>
              </a:rPr>
              <a:t>source_code</a:t>
            </a:r>
            <a:r>
              <a:rPr kumimoji="0" lang="en-US" altLang="en-US" sz="1600" b="1" i="0" u="none" strike="noStrike" cap="none" normalizeH="0" baseline="0" dirty="0">
                <a:ln>
                  <a:noFill/>
                </a:ln>
                <a:solidFill>
                  <a:srgbClr val="330099"/>
                </a:solidFill>
                <a:effectLst/>
                <a:latin typeface="Arial Unicode MS"/>
              </a:rPr>
              <a:t>"</a:t>
            </a:r>
            <a:r>
              <a:rPr kumimoji="0" lang="en-US" altLang="en-US" sz="1600" b="0" i="0" u="none" strike="noStrike" cap="none" normalizeH="0" baseline="0" dirty="0">
                <a:ln>
                  <a:noFill/>
                </a:ln>
                <a:solidFill>
                  <a:schemeClr val="tx1"/>
                </a:solidFill>
                <a:effectLst/>
                <a:latin typeface="Arial Unicode MS"/>
              </a:rPr>
              <a:t>: </a:t>
            </a:r>
            <a:r>
              <a:rPr kumimoji="0" lang="en-US" altLang="en-US" sz="1600" b="0" i="0" u="none" strike="noStrike" cap="none" normalizeH="0" baseline="0" dirty="0">
                <a:ln>
                  <a:noFill/>
                </a:ln>
                <a:solidFill>
                  <a:srgbClr val="CC3300"/>
                </a:solidFill>
                <a:effectLst/>
                <a:latin typeface="Arial Unicode MS"/>
              </a:rPr>
              <a:t>"public class Main{public static void main(String </a:t>
            </a:r>
            <a:r>
              <a:rPr kumimoji="0" lang="en-US" altLang="en-US" sz="1600" b="0" i="0" u="none" strike="noStrike" cap="none" normalizeH="0" baseline="0" dirty="0" err="1">
                <a:ln>
                  <a:noFill/>
                </a:ln>
                <a:solidFill>
                  <a:srgbClr val="CC3300"/>
                </a:solidFill>
                <a:effectLst/>
                <a:latin typeface="Arial Unicode MS"/>
              </a:rPr>
              <a:t>args</a:t>
            </a:r>
            <a:r>
              <a:rPr kumimoji="0" lang="en-US" altLang="en-US" sz="1600" b="0" i="0" u="none" strike="noStrike" cap="none" normalizeH="0" baseline="0" dirty="0">
                <a:ln>
                  <a:noFill/>
                </a:ln>
                <a:solidFill>
                  <a:srgbClr val="CC3300"/>
                </a:solidFill>
                <a:effectLst/>
                <a:latin typeface="Arial Unicode MS"/>
              </a:rPr>
              <a:t>[]){</a:t>
            </a:r>
            <a:r>
              <a:rPr kumimoji="0" lang="en-US" altLang="en-US" sz="1600" b="0" i="0" u="none" strike="noStrike" cap="none" normalizeH="0" baseline="0" dirty="0" err="1">
                <a:ln>
                  <a:noFill/>
                </a:ln>
                <a:solidFill>
                  <a:srgbClr val="CC3300"/>
                </a:solidFill>
                <a:effectLst/>
                <a:latin typeface="Arial Unicode MS"/>
              </a:rPr>
              <a:t>System.out.println</a:t>
            </a:r>
            <a:r>
              <a:rPr kumimoji="0" lang="en-US" altLang="en-US" sz="1600" b="0" i="0" u="none" strike="noStrike" cap="none" normalizeH="0" baseline="0" dirty="0">
                <a:ln>
                  <a:noFill/>
                </a:ln>
                <a:solidFill>
                  <a:srgbClr val="CC3300"/>
                </a:solidFill>
                <a:effectLst/>
                <a:latin typeface="Arial Unicode MS"/>
              </a:rPr>
              <a:t>(\"hello\");}}"</a:t>
            </a:r>
            <a:r>
              <a:rPr kumimoji="0" lang="en-US" altLang="en-US" sz="1600" b="0" i="0" u="none" strike="noStrike" cap="none" normalizeH="0" baseline="0" dirty="0">
                <a:ln>
                  <a:noFill/>
                </a:ln>
                <a:solidFill>
                  <a:schemeClr val="tx1"/>
                </a:solidFill>
                <a:effectLst/>
                <a:latin typeface="Arial Unicode MS"/>
              </a:rPr>
              <a:t>, </a:t>
            </a:r>
          </a:p>
          <a:p>
            <a:pPr lvl="1" defTabSz="914400" eaLnBrk="0" fontAlgn="base" hangingPunct="0">
              <a:spcBef>
                <a:spcPct val="0"/>
              </a:spcBef>
              <a:spcAft>
                <a:spcPct val="0"/>
              </a:spcAft>
            </a:pPr>
            <a:r>
              <a:rPr kumimoji="0" lang="en-US" altLang="en-US" sz="1600" b="1" i="0" u="none" strike="noStrike" cap="none" normalizeH="0" baseline="0" dirty="0">
                <a:ln>
                  <a:noFill/>
                </a:ln>
                <a:solidFill>
                  <a:srgbClr val="330099"/>
                </a:solidFill>
                <a:effectLst/>
                <a:latin typeface="Arial Unicode MS"/>
              </a:rPr>
              <a:t>"</a:t>
            </a:r>
            <a:r>
              <a:rPr kumimoji="0" lang="en-US" altLang="en-US" sz="1600" b="1" i="0" u="none" strike="noStrike" cap="none" normalizeH="0" baseline="0" dirty="0" err="1">
                <a:ln>
                  <a:noFill/>
                </a:ln>
                <a:solidFill>
                  <a:srgbClr val="330099"/>
                </a:solidFill>
                <a:effectLst/>
                <a:latin typeface="Arial Unicode MS"/>
              </a:rPr>
              <a:t>language_id</a:t>
            </a:r>
            <a:r>
              <a:rPr kumimoji="0" lang="en-US" altLang="en-US" sz="1600" b="1" i="0" u="none" strike="noStrike" cap="none" normalizeH="0" baseline="0" dirty="0">
                <a:ln>
                  <a:noFill/>
                </a:ln>
                <a:solidFill>
                  <a:srgbClr val="330099"/>
                </a:solidFill>
                <a:effectLst/>
                <a:latin typeface="Arial Unicode MS"/>
              </a:rPr>
              <a:t>"</a:t>
            </a:r>
            <a:r>
              <a:rPr kumimoji="0" lang="en-US" altLang="en-US" sz="1600" b="0" i="0" u="none" strike="noStrike" cap="none" normalizeH="0" baseline="0" dirty="0">
                <a:ln>
                  <a:noFill/>
                </a:ln>
                <a:solidFill>
                  <a:schemeClr val="tx1"/>
                </a:solidFill>
                <a:effectLst/>
                <a:latin typeface="Arial Unicode MS"/>
              </a:rPr>
              <a:t>: </a:t>
            </a:r>
            <a:r>
              <a:rPr kumimoji="0" lang="en-US" altLang="en-US" sz="1600" b="0" i="0" u="none" strike="noStrike" cap="none" normalizeH="0" baseline="0" dirty="0">
                <a:ln>
                  <a:noFill/>
                </a:ln>
                <a:solidFill>
                  <a:srgbClr val="CC3300"/>
                </a:solidFill>
                <a:effectLst/>
                <a:latin typeface="Arial Unicode MS"/>
              </a:rPr>
              <a:t>"62"</a:t>
            </a:r>
            <a:r>
              <a:rPr kumimoji="0" lang="en-US" altLang="en-US" sz="1600" b="0" i="0" u="none" strike="noStrike" cap="none" normalizeH="0" baseline="0" dirty="0">
                <a:ln>
                  <a:noFill/>
                </a:ln>
                <a:solidFill>
                  <a:schemeClr val="tx1"/>
                </a:solidFill>
                <a:effectLst/>
                <a:latin typeface="Arial Unicode MS"/>
              </a:rPr>
              <a:t>, </a:t>
            </a:r>
          </a:p>
          <a:p>
            <a:pPr lvl="1" defTabSz="914400" eaLnBrk="0" fontAlgn="base" hangingPunct="0">
              <a:spcBef>
                <a:spcPct val="0"/>
              </a:spcBef>
              <a:spcAft>
                <a:spcPct val="0"/>
              </a:spcAft>
            </a:pPr>
            <a:r>
              <a:rPr kumimoji="0" lang="en-US" altLang="en-US" sz="1600" b="1" i="0" u="none" strike="noStrike" cap="none" normalizeH="0" baseline="0" dirty="0">
                <a:ln>
                  <a:noFill/>
                </a:ln>
                <a:solidFill>
                  <a:srgbClr val="330099"/>
                </a:solidFill>
                <a:effectLst/>
                <a:latin typeface="Arial Unicode MS"/>
              </a:rPr>
              <a:t>"</a:t>
            </a:r>
            <a:r>
              <a:rPr kumimoji="0" lang="en-US" altLang="en-US" sz="1600" b="1" i="0" u="none" strike="noStrike" cap="none" normalizeH="0" baseline="0" dirty="0" err="1">
                <a:ln>
                  <a:noFill/>
                </a:ln>
                <a:solidFill>
                  <a:srgbClr val="330099"/>
                </a:solidFill>
                <a:effectLst/>
                <a:latin typeface="Arial Unicode MS"/>
              </a:rPr>
              <a:t>number_of_runs</a:t>
            </a:r>
            <a:r>
              <a:rPr kumimoji="0" lang="en-US" altLang="en-US" sz="1600" b="1" i="0" u="none" strike="noStrike" cap="none" normalizeH="0" baseline="0" dirty="0">
                <a:ln>
                  <a:noFill/>
                </a:ln>
                <a:solidFill>
                  <a:srgbClr val="330099"/>
                </a:solidFill>
                <a:effectLst/>
                <a:latin typeface="Arial Unicode MS"/>
              </a:rPr>
              <a:t>"</a:t>
            </a:r>
            <a:r>
              <a:rPr kumimoji="0" lang="en-US" altLang="en-US" sz="1600" b="0" i="0" u="none" strike="noStrike" cap="none" normalizeH="0" baseline="0" dirty="0">
                <a:ln>
                  <a:noFill/>
                </a:ln>
                <a:solidFill>
                  <a:schemeClr val="tx1"/>
                </a:solidFill>
                <a:effectLst/>
                <a:latin typeface="Arial Unicode MS"/>
              </a:rPr>
              <a:t>: </a:t>
            </a:r>
            <a:r>
              <a:rPr kumimoji="0" lang="en-US" altLang="en-US" sz="1600" b="0" i="0" u="none" strike="noStrike" cap="none" normalizeH="0" baseline="0" dirty="0">
                <a:ln>
                  <a:noFill/>
                </a:ln>
                <a:solidFill>
                  <a:srgbClr val="CC3300"/>
                </a:solidFill>
                <a:effectLst/>
                <a:latin typeface="Arial Unicode MS"/>
              </a:rPr>
              <a:t>"1"</a:t>
            </a:r>
            <a:r>
              <a:rPr kumimoji="0" lang="en-US" altLang="en-US" sz="1600" b="0" i="0" u="none" strike="noStrike" cap="none" normalizeH="0" baseline="0" dirty="0">
                <a:ln>
                  <a:noFill/>
                </a:ln>
                <a:solidFill>
                  <a:schemeClr val="tx1"/>
                </a:solidFill>
                <a:effectLst/>
                <a:latin typeface="Arial Unicode MS"/>
              </a:rPr>
              <a:t>,</a:t>
            </a:r>
          </a:p>
          <a:p>
            <a:pPr lvl="1" defTabSz="914400" eaLnBrk="0" fontAlgn="base" hangingPunct="0">
              <a:spcBef>
                <a:spcPct val="0"/>
              </a:spcBef>
              <a:spcAft>
                <a:spcPct val="0"/>
              </a:spcAft>
            </a:pPr>
            <a:r>
              <a:rPr kumimoji="0" lang="en-US" altLang="en-US" sz="1600" b="0" i="0" u="none" strike="noStrike" cap="none" normalizeH="0" baseline="0" dirty="0">
                <a:ln>
                  <a:noFill/>
                </a:ln>
                <a:solidFill>
                  <a:schemeClr val="tx1"/>
                </a:solidFill>
                <a:effectLst/>
                <a:latin typeface="Arial Unicode MS"/>
              </a:rPr>
              <a:t> </a:t>
            </a:r>
            <a:r>
              <a:rPr kumimoji="0" lang="en-US" altLang="en-US" sz="1600" b="1" i="0" u="none" strike="noStrike" cap="none" normalizeH="0" baseline="0" dirty="0">
                <a:ln>
                  <a:noFill/>
                </a:ln>
                <a:solidFill>
                  <a:srgbClr val="330099"/>
                </a:solidFill>
                <a:effectLst/>
                <a:latin typeface="Arial Unicode MS"/>
              </a:rPr>
              <a:t>"stdin"</a:t>
            </a:r>
            <a:r>
              <a:rPr kumimoji="0" lang="en-US" altLang="en-US" sz="1600" b="0" i="0" u="none" strike="noStrike" cap="none" normalizeH="0" baseline="0" dirty="0">
                <a:ln>
                  <a:noFill/>
                </a:ln>
                <a:solidFill>
                  <a:schemeClr val="tx1"/>
                </a:solidFill>
                <a:effectLst/>
                <a:latin typeface="Arial Unicode MS"/>
              </a:rPr>
              <a:t>: </a:t>
            </a:r>
            <a:r>
              <a:rPr kumimoji="0" lang="en-US" altLang="en-US" sz="1600" b="0" i="0" u="none" strike="noStrike" cap="none" normalizeH="0" baseline="0" dirty="0">
                <a:ln>
                  <a:noFill/>
                </a:ln>
                <a:solidFill>
                  <a:srgbClr val="CC3300"/>
                </a:solidFill>
                <a:effectLst/>
                <a:latin typeface="Arial Unicode MS"/>
              </a:rPr>
              <a:t>“-"</a:t>
            </a:r>
            <a:r>
              <a:rPr kumimoji="0" lang="en-US" altLang="en-US" sz="1600" b="0" i="0" u="none" strike="noStrike" cap="none" normalizeH="0" baseline="0" dirty="0">
                <a:ln>
                  <a:noFill/>
                </a:ln>
                <a:solidFill>
                  <a:schemeClr val="tx1"/>
                </a:solidFill>
                <a:effectLst/>
                <a:latin typeface="Arial Unicode MS"/>
              </a:rPr>
              <a:t>, </a:t>
            </a:r>
          </a:p>
          <a:p>
            <a:pPr lvl="1" defTabSz="914400" eaLnBrk="0" fontAlgn="base" hangingPunct="0">
              <a:spcBef>
                <a:spcPct val="0"/>
              </a:spcBef>
              <a:spcAft>
                <a:spcPct val="0"/>
              </a:spcAft>
            </a:pPr>
            <a:r>
              <a:rPr kumimoji="0" lang="en-US" altLang="en-US" sz="1600" b="1" i="0" u="none" strike="noStrike" cap="none" normalizeH="0" baseline="0" dirty="0">
                <a:ln>
                  <a:noFill/>
                </a:ln>
                <a:solidFill>
                  <a:srgbClr val="330099"/>
                </a:solidFill>
                <a:effectLst/>
                <a:latin typeface="Arial Unicode MS"/>
              </a:rPr>
              <a:t>"</a:t>
            </a:r>
            <a:r>
              <a:rPr kumimoji="0" lang="en-US" altLang="en-US" sz="1600" b="1" i="0" u="none" strike="noStrike" cap="none" normalizeH="0" baseline="0" dirty="0" err="1">
                <a:ln>
                  <a:noFill/>
                </a:ln>
                <a:solidFill>
                  <a:srgbClr val="330099"/>
                </a:solidFill>
                <a:effectLst/>
                <a:latin typeface="Arial Unicode MS"/>
              </a:rPr>
              <a:t>expected_output</a:t>
            </a:r>
            <a:r>
              <a:rPr kumimoji="0" lang="en-US" altLang="en-US" sz="1600" b="1" i="0" u="none" strike="noStrike" cap="none" normalizeH="0" baseline="0" dirty="0">
                <a:ln>
                  <a:noFill/>
                </a:ln>
                <a:solidFill>
                  <a:srgbClr val="330099"/>
                </a:solidFill>
                <a:effectLst/>
                <a:latin typeface="Arial Unicode MS"/>
              </a:rPr>
              <a:t>"</a:t>
            </a:r>
            <a:r>
              <a:rPr kumimoji="0" lang="en-US" altLang="en-US" sz="1600" b="0" i="0" u="none" strike="noStrike" cap="none" normalizeH="0" baseline="0" dirty="0">
                <a:ln>
                  <a:noFill/>
                </a:ln>
                <a:solidFill>
                  <a:schemeClr val="tx1"/>
                </a:solidFill>
                <a:effectLst/>
                <a:latin typeface="Arial Unicode MS"/>
              </a:rPr>
              <a:t>: </a:t>
            </a:r>
            <a:r>
              <a:rPr kumimoji="0" lang="en-US" altLang="en-US" sz="1600" b="1" i="0" u="none" strike="noStrike" cap="none" normalizeH="0" baseline="0" dirty="0">
                <a:ln>
                  <a:noFill/>
                </a:ln>
                <a:solidFill>
                  <a:srgbClr val="006699"/>
                </a:solidFill>
                <a:effectLst/>
                <a:latin typeface="Arial Unicode MS"/>
              </a:rPr>
              <a:t>null</a:t>
            </a:r>
            <a:r>
              <a:rPr kumimoji="0" lang="en-US" altLang="en-US" sz="1600" b="0" i="0" u="none" strike="noStrike" cap="none" normalizeH="0" baseline="0" dirty="0">
                <a:ln>
                  <a:noFill/>
                </a:ln>
                <a:solidFill>
                  <a:schemeClr val="tx1"/>
                </a:solidFill>
                <a:effectLst/>
                <a:latin typeface="Arial Unicode MS"/>
              </a:rPr>
              <a:t>, </a:t>
            </a:r>
          </a:p>
          <a:p>
            <a:pPr lvl="1" defTabSz="914400" eaLnBrk="0" fontAlgn="base" hangingPunct="0">
              <a:spcBef>
                <a:spcPct val="0"/>
              </a:spcBef>
              <a:spcAft>
                <a:spcPct val="0"/>
              </a:spcAft>
            </a:pPr>
            <a:r>
              <a:rPr kumimoji="0" lang="en-US" altLang="en-US" sz="1600" b="1" i="0" u="none" strike="noStrike" cap="none" normalizeH="0" baseline="0" dirty="0">
                <a:ln>
                  <a:noFill/>
                </a:ln>
                <a:solidFill>
                  <a:srgbClr val="330099"/>
                </a:solidFill>
                <a:effectLst/>
                <a:latin typeface="Arial Unicode MS"/>
              </a:rPr>
              <a:t>"</a:t>
            </a:r>
            <a:r>
              <a:rPr kumimoji="0" lang="en-US" altLang="en-US" sz="1600" b="1" i="0" u="none" strike="noStrike" cap="none" normalizeH="0" baseline="0" dirty="0" err="1">
                <a:ln>
                  <a:noFill/>
                </a:ln>
                <a:solidFill>
                  <a:srgbClr val="330099"/>
                </a:solidFill>
                <a:effectLst/>
                <a:latin typeface="Arial Unicode MS"/>
              </a:rPr>
              <a:t>cpu_time_limit</a:t>
            </a:r>
            <a:r>
              <a:rPr kumimoji="0" lang="en-US" altLang="en-US" sz="1600" b="1" i="0" u="none" strike="noStrike" cap="none" normalizeH="0" baseline="0" dirty="0">
                <a:ln>
                  <a:noFill/>
                </a:ln>
                <a:solidFill>
                  <a:srgbClr val="330099"/>
                </a:solidFill>
                <a:effectLst/>
                <a:latin typeface="Arial Unicode MS"/>
              </a:rPr>
              <a:t>"</a:t>
            </a:r>
            <a:r>
              <a:rPr kumimoji="0" lang="en-US" altLang="en-US" sz="1600" b="0" i="0" u="none" strike="noStrike" cap="none" normalizeH="0" baseline="0" dirty="0">
                <a:ln>
                  <a:noFill/>
                </a:ln>
                <a:solidFill>
                  <a:schemeClr val="tx1"/>
                </a:solidFill>
                <a:effectLst/>
                <a:latin typeface="Arial Unicode MS"/>
              </a:rPr>
              <a:t>: </a:t>
            </a:r>
            <a:r>
              <a:rPr kumimoji="0" lang="en-US" altLang="en-US" sz="1600" b="0" i="0" u="none" strike="noStrike" cap="none" normalizeH="0" baseline="0" dirty="0">
                <a:ln>
                  <a:noFill/>
                </a:ln>
                <a:solidFill>
                  <a:srgbClr val="CC3300"/>
                </a:solidFill>
                <a:effectLst/>
                <a:latin typeface="Arial Unicode MS"/>
              </a:rPr>
              <a:t>"2"</a:t>
            </a:r>
            <a:r>
              <a:rPr kumimoji="0" lang="en-US" altLang="en-US" sz="1600" b="0" i="0" u="none" strike="noStrike" cap="none" normalizeH="0" baseline="0" dirty="0">
                <a:ln>
                  <a:noFill/>
                </a:ln>
                <a:solidFill>
                  <a:schemeClr val="tx1"/>
                </a:solidFill>
                <a:effectLst/>
                <a:latin typeface="Arial Unicode MS"/>
              </a:rPr>
              <a:t>, </a:t>
            </a:r>
          </a:p>
          <a:p>
            <a:pPr lvl="1" defTabSz="914400" eaLnBrk="0" fontAlgn="base" hangingPunct="0">
              <a:spcBef>
                <a:spcPct val="0"/>
              </a:spcBef>
              <a:spcAft>
                <a:spcPct val="0"/>
              </a:spcAft>
            </a:pPr>
            <a:r>
              <a:rPr kumimoji="0" lang="en-US" altLang="en-US" sz="1600" b="1" i="0" u="none" strike="noStrike" cap="none" normalizeH="0" baseline="0" dirty="0">
                <a:ln>
                  <a:noFill/>
                </a:ln>
                <a:solidFill>
                  <a:srgbClr val="330099"/>
                </a:solidFill>
                <a:effectLst/>
                <a:latin typeface="Arial Unicode MS"/>
              </a:rPr>
              <a:t>"</a:t>
            </a:r>
            <a:r>
              <a:rPr kumimoji="0" lang="en-US" altLang="en-US" sz="1600" b="1" i="0" u="none" strike="noStrike" cap="none" normalizeH="0" baseline="0" dirty="0" err="1">
                <a:ln>
                  <a:noFill/>
                </a:ln>
                <a:solidFill>
                  <a:srgbClr val="330099"/>
                </a:solidFill>
                <a:effectLst/>
                <a:latin typeface="Arial Unicode MS"/>
              </a:rPr>
              <a:t>cpu_extra_time</a:t>
            </a:r>
            <a:r>
              <a:rPr kumimoji="0" lang="en-US" altLang="en-US" sz="1600" b="1" i="0" u="none" strike="noStrike" cap="none" normalizeH="0" baseline="0" dirty="0">
                <a:ln>
                  <a:noFill/>
                </a:ln>
                <a:solidFill>
                  <a:srgbClr val="330099"/>
                </a:solidFill>
                <a:effectLst/>
                <a:latin typeface="Arial Unicode MS"/>
              </a:rPr>
              <a:t>"</a:t>
            </a:r>
            <a:r>
              <a:rPr kumimoji="0" lang="en-US" altLang="en-US" sz="1600" b="0" i="0" u="none" strike="noStrike" cap="none" normalizeH="0" baseline="0" dirty="0">
                <a:ln>
                  <a:noFill/>
                </a:ln>
                <a:solidFill>
                  <a:schemeClr val="tx1"/>
                </a:solidFill>
                <a:effectLst/>
                <a:latin typeface="Arial Unicode MS"/>
              </a:rPr>
              <a:t>: </a:t>
            </a:r>
            <a:r>
              <a:rPr kumimoji="0" lang="en-US" altLang="en-US" sz="1600" b="0" i="0" u="none" strike="noStrike" cap="none" normalizeH="0" baseline="0" dirty="0">
                <a:ln>
                  <a:noFill/>
                </a:ln>
                <a:solidFill>
                  <a:srgbClr val="CC3300"/>
                </a:solidFill>
                <a:effectLst/>
                <a:latin typeface="Arial Unicode MS"/>
              </a:rPr>
              <a:t>"0.5"</a:t>
            </a:r>
            <a:r>
              <a:rPr kumimoji="0" lang="en-US" altLang="en-US" sz="1600" b="0" i="0" u="none" strike="noStrike" cap="none" normalizeH="0" baseline="0" dirty="0">
                <a:ln>
                  <a:noFill/>
                </a:ln>
                <a:solidFill>
                  <a:schemeClr val="tx1"/>
                </a:solidFill>
                <a:effectLst/>
                <a:latin typeface="Arial Unicode MS"/>
              </a:rPr>
              <a:t>, </a:t>
            </a:r>
          </a:p>
          <a:p>
            <a:pPr lvl="1" defTabSz="914400" eaLnBrk="0" fontAlgn="base" hangingPunct="0">
              <a:spcBef>
                <a:spcPct val="0"/>
              </a:spcBef>
              <a:spcAft>
                <a:spcPct val="0"/>
              </a:spcAft>
            </a:pPr>
            <a:r>
              <a:rPr kumimoji="0" lang="en-US" altLang="en-US" sz="1600" b="1" i="0" u="none" strike="noStrike" cap="none" normalizeH="0" baseline="0" dirty="0">
                <a:ln>
                  <a:noFill/>
                </a:ln>
                <a:solidFill>
                  <a:srgbClr val="330099"/>
                </a:solidFill>
                <a:effectLst/>
                <a:latin typeface="Arial Unicode MS"/>
              </a:rPr>
              <a:t>"</a:t>
            </a:r>
            <a:r>
              <a:rPr kumimoji="0" lang="en-US" altLang="en-US" sz="1600" b="1" i="0" u="none" strike="noStrike" cap="none" normalizeH="0" baseline="0" dirty="0" err="1">
                <a:ln>
                  <a:noFill/>
                </a:ln>
                <a:solidFill>
                  <a:srgbClr val="330099"/>
                </a:solidFill>
                <a:effectLst/>
                <a:latin typeface="Arial Unicode MS"/>
              </a:rPr>
              <a:t>wall_time_limit</a:t>
            </a:r>
            <a:r>
              <a:rPr kumimoji="0" lang="en-US" altLang="en-US" sz="1600" b="1" i="0" u="none" strike="noStrike" cap="none" normalizeH="0" baseline="0" dirty="0">
                <a:ln>
                  <a:noFill/>
                </a:ln>
                <a:solidFill>
                  <a:srgbClr val="330099"/>
                </a:solidFill>
                <a:effectLst/>
                <a:latin typeface="Arial Unicode MS"/>
              </a:rPr>
              <a:t>"</a:t>
            </a:r>
            <a:r>
              <a:rPr kumimoji="0" lang="en-US" altLang="en-US" sz="1600" b="0" i="0" u="none" strike="noStrike" cap="none" normalizeH="0" baseline="0" dirty="0">
                <a:ln>
                  <a:noFill/>
                </a:ln>
                <a:solidFill>
                  <a:schemeClr val="tx1"/>
                </a:solidFill>
                <a:effectLst/>
                <a:latin typeface="Arial Unicode MS"/>
              </a:rPr>
              <a:t>: </a:t>
            </a:r>
            <a:r>
              <a:rPr kumimoji="0" lang="en-US" altLang="en-US" sz="1600" b="0" i="0" u="none" strike="noStrike" cap="none" normalizeH="0" baseline="0" dirty="0">
                <a:ln>
                  <a:noFill/>
                </a:ln>
                <a:solidFill>
                  <a:srgbClr val="CC3300"/>
                </a:solidFill>
                <a:effectLst/>
                <a:latin typeface="Arial Unicode MS"/>
              </a:rPr>
              <a:t>"5"</a:t>
            </a:r>
            <a:r>
              <a:rPr kumimoji="0" lang="en-US" altLang="en-US" sz="1600" b="0" i="0" u="none" strike="noStrike" cap="none" normalizeH="0" baseline="0" dirty="0">
                <a:ln>
                  <a:noFill/>
                </a:ln>
                <a:solidFill>
                  <a:schemeClr val="tx1"/>
                </a:solidFill>
                <a:effectLst/>
                <a:latin typeface="Arial Unicode MS"/>
              </a:rPr>
              <a:t>, </a:t>
            </a:r>
          </a:p>
          <a:p>
            <a:pPr lvl="1" defTabSz="914400" eaLnBrk="0" fontAlgn="base" hangingPunct="0">
              <a:spcBef>
                <a:spcPct val="0"/>
              </a:spcBef>
              <a:spcAft>
                <a:spcPct val="0"/>
              </a:spcAft>
            </a:pPr>
            <a:r>
              <a:rPr kumimoji="0" lang="en-US" altLang="en-US" sz="1600" b="1" i="0" u="none" strike="noStrike" cap="none" normalizeH="0" baseline="0" dirty="0">
                <a:ln>
                  <a:noFill/>
                </a:ln>
                <a:solidFill>
                  <a:srgbClr val="330099"/>
                </a:solidFill>
                <a:effectLst/>
                <a:latin typeface="Arial Unicode MS"/>
              </a:rPr>
              <a:t>"</a:t>
            </a:r>
            <a:r>
              <a:rPr kumimoji="0" lang="en-US" altLang="en-US" sz="1600" b="1" i="0" u="none" strike="noStrike" cap="none" normalizeH="0" baseline="0" dirty="0" err="1">
                <a:ln>
                  <a:noFill/>
                </a:ln>
                <a:solidFill>
                  <a:srgbClr val="330099"/>
                </a:solidFill>
                <a:effectLst/>
                <a:latin typeface="Arial Unicode MS"/>
              </a:rPr>
              <a:t>memory_limit</a:t>
            </a:r>
            <a:r>
              <a:rPr kumimoji="0" lang="en-US" altLang="en-US" sz="1600" b="1" i="0" u="none" strike="noStrike" cap="none" normalizeH="0" baseline="0" dirty="0">
                <a:ln>
                  <a:noFill/>
                </a:ln>
                <a:solidFill>
                  <a:srgbClr val="330099"/>
                </a:solidFill>
                <a:effectLst/>
                <a:latin typeface="Arial Unicode MS"/>
              </a:rPr>
              <a:t>"</a:t>
            </a:r>
            <a:r>
              <a:rPr kumimoji="0" lang="en-US" altLang="en-US" sz="1600" b="0" i="0" u="none" strike="noStrike" cap="none" normalizeH="0" baseline="0" dirty="0">
                <a:ln>
                  <a:noFill/>
                </a:ln>
                <a:solidFill>
                  <a:schemeClr val="tx1"/>
                </a:solidFill>
                <a:effectLst/>
                <a:latin typeface="Arial Unicode MS"/>
              </a:rPr>
              <a:t>: </a:t>
            </a:r>
            <a:r>
              <a:rPr kumimoji="0" lang="en-US" altLang="en-US" sz="1600" b="0" i="0" u="none" strike="noStrike" cap="none" normalizeH="0" baseline="0" dirty="0">
                <a:ln>
                  <a:noFill/>
                </a:ln>
                <a:solidFill>
                  <a:srgbClr val="CC3300"/>
                </a:solidFill>
                <a:effectLst/>
                <a:latin typeface="Arial Unicode MS"/>
              </a:rPr>
              <a:t>"128000"</a:t>
            </a:r>
            <a:r>
              <a:rPr kumimoji="0" lang="en-US" altLang="en-US" sz="1600" b="0" i="0" u="none" strike="noStrike" cap="none" normalizeH="0" baseline="0" dirty="0">
                <a:ln>
                  <a:noFill/>
                </a:ln>
                <a:solidFill>
                  <a:schemeClr val="tx1"/>
                </a:solidFill>
                <a:effectLst/>
                <a:latin typeface="Arial Unicode MS"/>
              </a:rPr>
              <a:t>, </a:t>
            </a:r>
          </a:p>
          <a:p>
            <a:pPr lvl="1" defTabSz="914400" eaLnBrk="0" fontAlgn="base" hangingPunct="0">
              <a:spcBef>
                <a:spcPct val="0"/>
              </a:spcBef>
              <a:spcAft>
                <a:spcPct val="0"/>
              </a:spcAft>
            </a:pPr>
            <a:r>
              <a:rPr kumimoji="0" lang="en-US" altLang="en-US" sz="1600" b="1" i="0" u="none" strike="noStrike" cap="none" normalizeH="0" baseline="0" dirty="0">
                <a:ln>
                  <a:noFill/>
                </a:ln>
                <a:solidFill>
                  <a:srgbClr val="330099"/>
                </a:solidFill>
                <a:effectLst/>
                <a:latin typeface="Arial Unicode MS"/>
              </a:rPr>
              <a:t>"</a:t>
            </a:r>
            <a:r>
              <a:rPr kumimoji="0" lang="en-US" altLang="en-US" sz="1600" b="1" i="0" u="none" strike="noStrike" cap="none" normalizeH="0" baseline="0" dirty="0" err="1">
                <a:ln>
                  <a:noFill/>
                </a:ln>
                <a:solidFill>
                  <a:srgbClr val="330099"/>
                </a:solidFill>
                <a:effectLst/>
                <a:latin typeface="Arial Unicode MS"/>
              </a:rPr>
              <a:t>stack_limit</a:t>
            </a:r>
            <a:r>
              <a:rPr kumimoji="0" lang="en-US" altLang="en-US" sz="1600" b="1" i="0" u="none" strike="noStrike" cap="none" normalizeH="0" baseline="0" dirty="0">
                <a:ln>
                  <a:noFill/>
                </a:ln>
                <a:solidFill>
                  <a:srgbClr val="330099"/>
                </a:solidFill>
                <a:effectLst/>
                <a:latin typeface="Arial Unicode MS"/>
              </a:rPr>
              <a:t>"</a:t>
            </a:r>
            <a:r>
              <a:rPr kumimoji="0" lang="en-US" altLang="en-US" sz="1600" b="0" i="0" u="none" strike="noStrike" cap="none" normalizeH="0" baseline="0" dirty="0">
                <a:ln>
                  <a:noFill/>
                </a:ln>
                <a:solidFill>
                  <a:schemeClr val="tx1"/>
                </a:solidFill>
                <a:effectLst/>
                <a:latin typeface="Arial Unicode MS"/>
              </a:rPr>
              <a:t>: </a:t>
            </a:r>
            <a:r>
              <a:rPr kumimoji="0" lang="en-US" altLang="en-US" sz="1600" b="0" i="0" u="none" strike="noStrike" cap="none" normalizeH="0" baseline="0" dirty="0">
                <a:ln>
                  <a:noFill/>
                </a:ln>
                <a:solidFill>
                  <a:srgbClr val="CC3300"/>
                </a:solidFill>
                <a:effectLst/>
                <a:latin typeface="Arial Unicode MS"/>
              </a:rPr>
              <a:t>"64000"</a:t>
            </a:r>
            <a:r>
              <a:rPr kumimoji="0" lang="en-US" altLang="en-US" sz="1600" b="0" i="0" u="none" strike="noStrike" cap="none" normalizeH="0" baseline="0" dirty="0">
                <a:ln>
                  <a:noFill/>
                </a:ln>
                <a:solidFill>
                  <a:schemeClr val="tx1"/>
                </a:solidFill>
                <a:effectLst/>
                <a:latin typeface="Arial Unicode MS"/>
              </a:rPr>
              <a:t>, </a:t>
            </a:r>
          </a:p>
          <a:p>
            <a:pPr lvl="1" defTabSz="914400" eaLnBrk="0" fontAlgn="base" hangingPunct="0">
              <a:spcBef>
                <a:spcPct val="0"/>
              </a:spcBef>
              <a:spcAft>
                <a:spcPct val="0"/>
              </a:spcAft>
            </a:pPr>
            <a:r>
              <a:rPr kumimoji="0" lang="en-US" altLang="en-US" sz="1600" b="1" i="0" u="none" strike="noStrike" cap="none" normalizeH="0" baseline="0" dirty="0">
                <a:ln>
                  <a:noFill/>
                </a:ln>
                <a:solidFill>
                  <a:srgbClr val="330099"/>
                </a:solidFill>
                <a:effectLst/>
                <a:latin typeface="Arial Unicode MS"/>
              </a:rPr>
              <a:t>"</a:t>
            </a:r>
            <a:r>
              <a:rPr kumimoji="0" lang="en-US" altLang="en-US" sz="1600" b="1" i="0" u="none" strike="noStrike" cap="none" normalizeH="0" baseline="0" dirty="0" err="1">
                <a:ln>
                  <a:noFill/>
                </a:ln>
                <a:solidFill>
                  <a:srgbClr val="330099"/>
                </a:solidFill>
                <a:effectLst/>
                <a:latin typeface="Arial Unicode MS"/>
              </a:rPr>
              <a:t>max_processes_and_or_threads</a:t>
            </a:r>
            <a:r>
              <a:rPr kumimoji="0" lang="en-US" altLang="en-US" sz="1600" b="1" i="0" u="none" strike="noStrike" cap="none" normalizeH="0" baseline="0" dirty="0">
                <a:ln>
                  <a:noFill/>
                </a:ln>
                <a:solidFill>
                  <a:srgbClr val="330099"/>
                </a:solidFill>
                <a:effectLst/>
                <a:latin typeface="Arial Unicode MS"/>
              </a:rPr>
              <a:t>"</a:t>
            </a:r>
            <a:r>
              <a:rPr kumimoji="0" lang="en-US" altLang="en-US" sz="1600" b="0" i="0" u="none" strike="noStrike" cap="none" normalizeH="0" baseline="0" dirty="0">
                <a:ln>
                  <a:noFill/>
                </a:ln>
                <a:solidFill>
                  <a:schemeClr val="tx1"/>
                </a:solidFill>
                <a:effectLst/>
                <a:latin typeface="Arial Unicode MS"/>
              </a:rPr>
              <a:t>: </a:t>
            </a:r>
            <a:r>
              <a:rPr kumimoji="0" lang="en-US" altLang="en-US" sz="1600" b="0" i="0" u="none" strike="noStrike" cap="none" normalizeH="0" baseline="0" dirty="0">
                <a:ln>
                  <a:noFill/>
                </a:ln>
                <a:solidFill>
                  <a:srgbClr val="CC3300"/>
                </a:solidFill>
                <a:effectLst/>
                <a:latin typeface="Arial Unicode MS"/>
              </a:rPr>
              <a:t>"60"</a:t>
            </a:r>
            <a:r>
              <a:rPr kumimoji="0" lang="en-US" altLang="en-US" sz="1600" b="0" i="0" u="none" strike="noStrike" cap="none" normalizeH="0" baseline="0" dirty="0">
                <a:ln>
                  <a:noFill/>
                </a:ln>
                <a:solidFill>
                  <a:schemeClr val="tx1"/>
                </a:solidFill>
                <a:effectLst/>
                <a:latin typeface="Arial Unicode MS"/>
              </a:rPr>
              <a:t>, </a:t>
            </a:r>
          </a:p>
          <a:p>
            <a:pPr lvl="1" defTabSz="914400" eaLnBrk="0" fontAlgn="base" hangingPunct="0">
              <a:spcBef>
                <a:spcPct val="0"/>
              </a:spcBef>
              <a:spcAft>
                <a:spcPct val="0"/>
              </a:spcAft>
            </a:pPr>
            <a:r>
              <a:rPr kumimoji="0" lang="en-US" altLang="en-US" sz="1600" b="1" i="0" u="none" strike="noStrike" cap="none" normalizeH="0" baseline="0" dirty="0">
                <a:ln>
                  <a:noFill/>
                </a:ln>
                <a:solidFill>
                  <a:srgbClr val="330099"/>
                </a:solidFill>
                <a:effectLst/>
                <a:latin typeface="Arial Unicode MS"/>
              </a:rPr>
              <a:t>"</a:t>
            </a:r>
            <a:r>
              <a:rPr kumimoji="0" lang="en-US" altLang="en-US" sz="1600" b="1" i="0" u="none" strike="noStrike" cap="none" normalizeH="0" baseline="0" dirty="0" err="1">
                <a:ln>
                  <a:noFill/>
                </a:ln>
                <a:solidFill>
                  <a:srgbClr val="330099"/>
                </a:solidFill>
                <a:effectLst/>
                <a:latin typeface="Arial Unicode MS"/>
              </a:rPr>
              <a:t>enable_per_process_and_thread_time_limit</a:t>
            </a:r>
            <a:r>
              <a:rPr kumimoji="0" lang="en-US" altLang="en-US" sz="1600" b="1" i="0" u="none" strike="noStrike" cap="none" normalizeH="0" baseline="0" dirty="0">
                <a:ln>
                  <a:noFill/>
                </a:ln>
                <a:solidFill>
                  <a:srgbClr val="330099"/>
                </a:solidFill>
                <a:effectLst/>
                <a:latin typeface="Arial Unicode MS"/>
              </a:rPr>
              <a:t>"</a:t>
            </a:r>
            <a:r>
              <a:rPr kumimoji="0" lang="en-US" altLang="en-US" sz="1600" b="0" i="0" u="none" strike="noStrike" cap="none" normalizeH="0" baseline="0" dirty="0">
                <a:ln>
                  <a:noFill/>
                </a:ln>
                <a:solidFill>
                  <a:schemeClr val="tx1"/>
                </a:solidFill>
                <a:effectLst/>
                <a:latin typeface="Arial Unicode MS"/>
              </a:rPr>
              <a:t>: </a:t>
            </a:r>
            <a:r>
              <a:rPr kumimoji="0" lang="en-US" altLang="en-US" sz="1600" b="1" i="0" u="none" strike="noStrike" cap="none" normalizeH="0" baseline="0" dirty="0">
                <a:ln>
                  <a:noFill/>
                </a:ln>
                <a:solidFill>
                  <a:srgbClr val="006699"/>
                </a:solidFill>
                <a:effectLst/>
                <a:latin typeface="Arial Unicode MS"/>
              </a:rPr>
              <a:t>false</a:t>
            </a:r>
            <a:r>
              <a:rPr kumimoji="0" lang="en-US" altLang="en-US" sz="1600" b="0" i="0" u="none" strike="noStrike" cap="none" normalizeH="0" baseline="0" dirty="0">
                <a:ln>
                  <a:noFill/>
                </a:ln>
                <a:solidFill>
                  <a:schemeClr val="tx1"/>
                </a:solidFill>
                <a:effectLst/>
                <a:latin typeface="Arial Unicode MS"/>
              </a:rPr>
              <a:t>, </a:t>
            </a:r>
          </a:p>
          <a:p>
            <a:pPr lvl="1" defTabSz="914400" eaLnBrk="0" fontAlgn="base" hangingPunct="0">
              <a:spcBef>
                <a:spcPct val="0"/>
              </a:spcBef>
              <a:spcAft>
                <a:spcPct val="0"/>
              </a:spcAft>
            </a:pPr>
            <a:r>
              <a:rPr kumimoji="0" lang="en-US" altLang="en-US" sz="1600" b="1" i="0" u="none" strike="noStrike" cap="none" normalizeH="0" baseline="0" dirty="0">
                <a:ln>
                  <a:noFill/>
                </a:ln>
                <a:solidFill>
                  <a:srgbClr val="330099"/>
                </a:solidFill>
                <a:effectLst/>
                <a:latin typeface="Arial Unicode MS"/>
              </a:rPr>
              <a:t>"</a:t>
            </a:r>
            <a:r>
              <a:rPr kumimoji="0" lang="en-US" altLang="en-US" sz="1600" b="1" i="0" u="none" strike="noStrike" cap="none" normalizeH="0" baseline="0" dirty="0" err="1">
                <a:ln>
                  <a:noFill/>
                </a:ln>
                <a:solidFill>
                  <a:srgbClr val="330099"/>
                </a:solidFill>
                <a:effectLst/>
                <a:latin typeface="Arial Unicode MS"/>
              </a:rPr>
              <a:t>enable_per_process_and_thread_memory_limit</a:t>
            </a:r>
            <a:r>
              <a:rPr kumimoji="0" lang="en-US" altLang="en-US" sz="1600" b="1" i="0" u="none" strike="noStrike" cap="none" normalizeH="0" baseline="0" dirty="0">
                <a:ln>
                  <a:noFill/>
                </a:ln>
                <a:solidFill>
                  <a:srgbClr val="330099"/>
                </a:solidFill>
                <a:effectLst/>
                <a:latin typeface="Arial Unicode MS"/>
              </a:rPr>
              <a:t>"</a:t>
            </a:r>
            <a:r>
              <a:rPr kumimoji="0" lang="en-US" altLang="en-US" sz="1600" b="0" i="0" u="none" strike="noStrike" cap="none" normalizeH="0" baseline="0" dirty="0">
                <a:ln>
                  <a:noFill/>
                </a:ln>
                <a:solidFill>
                  <a:schemeClr val="tx1"/>
                </a:solidFill>
                <a:effectLst/>
                <a:latin typeface="Arial Unicode MS"/>
              </a:rPr>
              <a:t>: </a:t>
            </a:r>
            <a:r>
              <a:rPr kumimoji="0" lang="en-US" altLang="en-US" sz="1600" b="1" i="0" u="none" strike="noStrike" cap="none" normalizeH="0" baseline="0" dirty="0">
                <a:ln>
                  <a:noFill/>
                </a:ln>
                <a:solidFill>
                  <a:srgbClr val="006699"/>
                </a:solidFill>
                <a:effectLst/>
                <a:latin typeface="Arial Unicode MS"/>
              </a:rPr>
              <a:t>false</a:t>
            </a:r>
            <a:r>
              <a:rPr kumimoji="0" lang="en-US" altLang="en-US" sz="1600" b="0" i="0" u="none" strike="noStrike" cap="none" normalizeH="0" baseline="0" dirty="0">
                <a:ln>
                  <a:noFill/>
                </a:ln>
                <a:solidFill>
                  <a:schemeClr val="tx1"/>
                </a:solidFill>
                <a:effectLst/>
                <a:latin typeface="Arial Unicode MS"/>
              </a:rPr>
              <a:t>, </a:t>
            </a:r>
            <a:r>
              <a:rPr kumimoji="0" lang="en-US" altLang="en-US" sz="1600" b="1" i="0" u="none" strike="noStrike" cap="none" normalizeH="0" baseline="0" dirty="0">
                <a:ln>
                  <a:noFill/>
                </a:ln>
                <a:solidFill>
                  <a:srgbClr val="330099"/>
                </a:solidFill>
                <a:effectLst/>
                <a:latin typeface="Arial Unicode MS"/>
              </a:rPr>
              <a:t>"</a:t>
            </a:r>
            <a:r>
              <a:rPr kumimoji="0" lang="en-US" altLang="en-US" sz="1600" b="1" i="0" u="none" strike="noStrike" cap="none" normalizeH="0" baseline="0" dirty="0" err="1">
                <a:ln>
                  <a:noFill/>
                </a:ln>
                <a:solidFill>
                  <a:srgbClr val="330099"/>
                </a:solidFill>
                <a:effectLst/>
                <a:latin typeface="Arial Unicode MS"/>
              </a:rPr>
              <a:t>max_file_size</a:t>
            </a:r>
            <a:r>
              <a:rPr kumimoji="0" lang="en-US" altLang="en-US" sz="1600" b="1" i="0" u="none" strike="noStrike" cap="none" normalizeH="0" baseline="0" dirty="0">
                <a:ln>
                  <a:noFill/>
                </a:ln>
                <a:solidFill>
                  <a:srgbClr val="330099"/>
                </a:solidFill>
                <a:effectLst/>
                <a:latin typeface="Arial Unicode MS"/>
              </a:rPr>
              <a:t>"</a:t>
            </a:r>
            <a:r>
              <a:rPr kumimoji="0" lang="en-US" altLang="en-US" sz="1600" b="0" i="0" u="none" strike="noStrike" cap="none" normalizeH="0" baseline="0" dirty="0">
                <a:ln>
                  <a:noFill/>
                </a:ln>
                <a:solidFill>
                  <a:schemeClr val="tx1"/>
                </a:solidFill>
                <a:effectLst/>
                <a:latin typeface="Arial Unicode MS"/>
              </a:rPr>
              <a:t>: </a:t>
            </a:r>
            <a:r>
              <a:rPr kumimoji="0" lang="en-US" altLang="en-US" sz="1600" b="0" i="0" u="none" strike="noStrike" cap="none" normalizeH="0" baseline="0" dirty="0">
                <a:ln>
                  <a:noFill/>
                </a:ln>
                <a:solidFill>
                  <a:srgbClr val="CC3300"/>
                </a:solidFill>
                <a:effectLst/>
                <a:latin typeface="Arial Unicode MS"/>
              </a:rPr>
              <a:t>"1024"</a:t>
            </a:r>
            <a:r>
              <a:rPr kumimoji="0" lang="en-US" altLang="en-US" sz="16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5" name="Slide Number Placeholder 4">
            <a:extLst>
              <a:ext uri="{FF2B5EF4-FFF2-40B4-BE49-F238E27FC236}">
                <a16:creationId xmlns:a16="http://schemas.microsoft.com/office/drawing/2014/main" id="{A92E98C4-76DB-C2F5-CEF5-99CFCD2C6A9C}"/>
              </a:ext>
            </a:extLst>
          </p:cNvPr>
          <p:cNvSpPr>
            <a:spLocks noGrp="1"/>
          </p:cNvSpPr>
          <p:nvPr>
            <p:ph type="sldNum" sz="quarter" idx="12"/>
          </p:nvPr>
        </p:nvSpPr>
        <p:spPr/>
        <p:txBody>
          <a:bodyPr/>
          <a:lstStyle/>
          <a:p>
            <a:fld id="{076EE52D-F1B6-4233-B21B-E360B949EAEB}" type="slidenum">
              <a:rPr lang="en-IN" smtClean="0"/>
              <a:t>23</a:t>
            </a:fld>
            <a:endParaRPr lang="en-IN"/>
          </a:p>
        </p:txBody>
      </p:sp>
    </p:spTree>
    <p:extLst>
      <p:ext uri="{BB962C8B-B14F-4D97-AF65-F5344CB8AC3E}">
        <p14:creationId xmlns:p14="http://schemas.microsoft.com/office/powerpoint/2010/main" val="2618499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9C000-954C-E122-BF6C-E2A1EF139DB3}"/>
              </a:ext>
            </a:extLst>
          </p:cNvPr>
          <p:cNvSpPr>
            <a:spLocks noGrp="1"/>
          </p:cNvSpPr>
          <p:nvPr>
            <p:ph type="title"/>
          </p:nvPr>
        </p:nvSpPr>
        <p:spPr/>
        <p:txBody>
          <a:bodyPr/>
          <a:lstStyle/>
          <a:p>
            <a:r>
              <a:rPr lang="en-IN" dirty="0"/>
              <a:t>First Response</a:t>
            </a:r>
          </a:p>
        </p:txBody>
      </p:sp>
      <p:sp>
        <p:nvSpPr>
          <p:cNvPr id="4" name="Footer Placeholder 3">
            <a:extLst>
              <a:ext uri="{FF2B5EF4-FFF2-40B4-BE49-F238E27FC236}">
                <a16:creationId xmlns:a16="http://schemas.microsoft.com/office/drawing/2014/main" id="{51D89888-0B39-15E8-76FA-6167900E0798}"/>
              </a:ext>
            </a:extLst>
          </p:cNvPr>
          <p:cNvSpPr>
            <a:spLocks noGrp="1"/>
          </p:cNvSpPr>
          <p:nvPr>
            <p:ph type="ftr" sz="quarter" idx="11"/>
          </p:nvPr>
        </p:nvSpPr>
        <p:spPr/>
        <p:txBody>
          <a:bodyPr/>
          <a:lstStyle/>
          <a:p>
            <a:r>
              <a:rPr lang="en-IN"/>
              <a:t>Department of Computer Science</a:t>
            </a:r>
          </a:p>
        </p:txBody>
      </p:sp>
      <p:sp>
        <p:nvSpPr>
          <p:cNvPr id="5" name="Rectangle 1">
            <a:extLst>
              <a:ext uri="{FF2B5EF4-FFF2-40B4-BE49-F238E27FC236}">
                <a16:creationId xmlns:a16="http://schemas.microsoft.com/office/drawing/2014/main" id="{7843B720-7C63-11AA-8759-4B951075038D}"/>
              </a:ext>
            </a:extLst>
          </p:cNvPr>
          <p:cNvSpPr>
            <a:spLocks noGrp="1" noChangeArrowheads="1"/>
          </p:cNvSpPr>
          <p:nvPr>
            <p:ph idx="1"/>
          </p:nvPr>
        </p:nvSpPr>
        <p:spPr bwMode="auto">
          <a:xfrm>
            <a:off x="1154954" y="3588377"/>
            <a:ext cx="925093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Unicode MS"/>
              </a:rPr>
              <a:t>{ </a:t>
            </a:r>
          </a:p>
          <a:p>
            <a:pPr marL="400050" lvl="1" indent="0" defTabSz="914400" eaLnBrk="0" fontAlgn="base" hangingPunct="0">
              <a:spcBef>
                <a:spcPct val="0"/>
              </a:spcBef>
              <a:spcAft>
                <a:spcPct val="0"/>
              </a:spcAft>
              <a:buClrTx/>
              <a:buSzTx/>
              <a:buNone/>
            </a:pPr>
            <a:r>
              <a:rPr kumimoji="0" lang="en-US" altLang="en-US" sz="3000" b="1" i="0" u="none" strike="noStrike" cap="none" normalizeH="0" baseline="0" dirty="0">
                <a:ln>
                  <a:noFill/>
                </a:ln>
                <a:solidFill>
                  <a:srgbClr val="330099"/>
                </a:solidFill>
                <a:effectLst/>
                <a:latin typeface="Arial Unicode MS"/>
              </a:rPr>
              <a:t>"token"</a:t>
            </a:r>
            <a:r>
              <a:rPr kumimoji="0" lang="en-US" altLang="en-US" sz="3000" b="0" i="0" u="none" strike="noStrike" cap="none" normalizeH="0" baseline="0" dirty="0">
                <a:ln>
                  <a:noFill/>
                </a:ln>
                <a:solidFill>
                  <a:schemeClr val="tx1"/>
                </a:solidFill>
                <a:effectLst/>
                <a:latin typeface="Arial Unicode MS"/>
              </a:rPr>
              <a:t>: </a:t>
            </a:r>
            <a:r>
              <a:rPr kumimoji="0" lang="en-US" altLang="en-US" sz="3000" b="0" i="0" u="none" strike="noStrike" cap="none" normalizeH="0" baseline="0" dirty="0">
                <a:ln>
                  <a:noFill/>
                </a:ln>
                <a:solidFill>
                  <a:srgbClr val="CC3300"/>
                </a:solidFill>
                <a:effectLst/>
                <a:latin typeface="Arial Unicode MS"/>
              </a:rPr>
              <a:t>"15f38fc2-73a1-43e2-9832-8e05d4fc1630“</a:t>
            </a:r>
            <a:endParaRPr lang="en-US" altLang="en-US" sz="3000" dirty="0">
              <a:solidFill>
                <a:schemeClr val="tx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a:ln>
                  <a:noFill/>
                </a:ln>
                <a:solidFill>
                  <a:schemeClr val="tx1"/>
                </a:solidFill>
                <a:effectLst/>
              </a:rPr>
              <a:t> </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
        <p:nvSpPr>
          <p:cNvPr id="3" name="Slide Number Placeholder 2">
            <a:extLst>
              <a:ext uri="{FF2B5EF4-FFF2-40B4-BE49-F238E27FC236}">
                <a16:creationId xmlns:a16="http://schemas.microsoft.com/office/drawing/2014/main" id="{06BB7A97-6142-DF3E-66CF-7618E3CAFD5C}"/>
              </a:ext>
            </a:extLst>
          </p:cNvPr>
          <p:cNvSpPr>
            <a:spLocks noGrp="1"/>
          </p:cNvSpPr>
          <p:nvPr>
            <p:ph type="sldNum" sz="quarter" idx="12"/>
          </p:nvPr>
        </p:nvSpPr>
        <p:spPr/>
        <p:txBody>
          <a:bodyPr/>
          <a:lstStyle/>
          <a:p>
            <a:fld id="{076EE52D-F1B6-4233-B21B-E360B949EAEB}" type="slidenum">
              <a:rPr lang="en-IN" smtClean="0"/>
              <a:t>24</a:t>
            </a:fld>
            <a:endParaRPr lang="en-IN"/>
          </a:p>
        </p:txBody>
      </p:sp>
    </p:spTree>
    <p:extLst>
      <p:ext uri="{BB962C8B-B14F-4D97-AF65-F5344CB8AC3E}">
        <p14:creationId xmlns:p14="http://schemas.microsoft.com/office/powerpoint/2010/main" val="3925053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FBE44-8B7E-D30C-268F-4203D3BA4E3B}"/>
              </a:ext>
            </a:extLst>
          </p:cNvPr>
          <p:cNvSpPr>
            <a:spLocks noGrp="1"/>
          </p:cNvSpPr>
          <p:nvPr>
            <p:ph type="title"/>
          </p:nvPr>
        </p:nvSpPr>
        <p:spPr/>
        <p:txBody>
          <a:bodyPr/>
          <a:lstStyle/>
          <a:p>
            <a:r>
              <a:rPr lang="en-IN" dirty="0"/>
              <a:t>Next Request at received response</a:t>
            </a:r>
          </a:p>
        </p:txBody>
      </p:sp>
      <p:sp>
        <p:nvSpPr>
          <p:cNvPr id="3" name="Content Placeholder 2">
            <a:extLst>
              <a:ext uri="{FF2B5EF4-FFF2-40B4-BE49-F238E27FC236}">
                <a16:creationId xmlns:a16="http://schemas.microsoft.com/office/drawing/2014/main" id="{4C693C31-C86D-1F7A-7611-44D21AB101EE}"/>
              </a:ext>
            </a:extLst>
          </p:cNvPr>
          <p:cNvSpPr>
            <a:spLocks noGrp="1"/>
          </p:cNvSpPr>
          <p:nvPr>
            <p:ph idx="1"/>
          </p:nvPr>
        </p:nvSpPr>
        <p:spPr/>
        <p:txBody>
          <a:bodyPr/>
          <a:lstStyle/>
          <a:p>
            <a:r>
              <a:rPr lang="en-IN" b="0" i="0" dirty="0">
                <a:solidFill>
                  <a:srgbClr val="0070C0"/>
                </a:solidFill>
                <a:effectLst/>
                <a:latin typeface="Inter"/>
                <a:hlinkClick r:id="rId2">
                  <a:extLst>
                    <a:ext uri="{A12FA001-AC4F-418D-AE19-62706E023703}">
                      <ahyp:hlinkClr xmlns:ahyp="http://schemas.microsoft.com/office/drawing/2018/hyperlinkcolor" val="tx"/>
                    </a:ext>
                  </a:extLst>
                </a:hlinkClick>
              </a:rPr>
              <a:t>http://127.0.0.1:2358/</a:t>
            </a:r>
            <a:r>
              <a:rPr lang="en-IN" b="0" i="0" u="sng" dirty="0">
                <a:solidFill>
                  <a:srgbClr val="0070C0"/>
                </a:solidFill>
                <a:effectLst/>
                <a:latin typeface="Inter"/>
                <a:hlinkClick r:id="rId2">
                  <a:extLst>
                    <a:ext uri="{A12FA001-AC4F-418D-AE19-62706E023703}">
                      <ahyp:hlinkClr xmlns:ahyp="http://schemas.microsoft.com/office/drawing/2018/hyperlinkcolor" val="tx"/>
                    </a:ext>
                  </a:extLst>
                </a:hlinkClick>
              </a:rPr>
              <a:t>submissions</a:t>
            </a:r>
            <a:r>
              <a:rPr lang="en-IN" b="0" i="0" u="sng" dirty="0">
                <a:solidFill>
                  <a:srgbClr val="0070C0"/>
                </a:solidFill>
                <a:effectLst/>
                <a:latin typeface="Inter"/>
              </a:rPr>
              <a:t>/15f38fc2-73a1-43e2-9832-8e05d4fc1630</a:t>
            </a:r>
            <a:endParaRPr lang="en-IN" u="sng" dirty="0">
              <a:solidFill>
                <a:srgbClr val="0070C0"/>
              </a:solidFill>
              <a:latin typeface="Inter"/>
            </a:endParaRPr>
          </a:p>
        </p:txBody>
      </p:sp>
      <p:sp>
        <p:nvSpPr>
          <p:cNvPr id="4" name="Footer Placeholder 3">
            <a:extLst>
              <a:ext uri="{FF2B5EF4-FFF2-40B4-BE49-F238E27FC236}">
                <a16:creationId xmlns:a16="http://schemas.microsoft.com/office/drawing/2014/main" id="{71033DE8-E142-BBED-C3E9-7BE1CB40C934}"/>
              </a:ext>
            </a:extLst>
          </p:cNvPr>
          <p:cNvSpPr>
            <a:spLocks noGrp="1"/>
          </p:cNvSpPr>
          <p:nvPr>
            <p:ph type="ftr" sz="quarter" idx="11"/>
          </p:nvPr>
        </p:nvSpPr>
        <p:spPr/>
        <p:txBody>
          <a:bodyPr/>
          <a:lstStyle/>
          <a:p>
            <a:r>
              <a:rPr lang="en-IN"/>
              <a:t>Department of Computer Science</a:t>
            </a:r>
          </a:p>
        </p:txBody>
      </p:sp>
      <p:sp>
        <p:nvSpPr>
          <p:cNvPr id="5" name="Rectangle 1">
            <a:extLst>
              <a:ext uri="{FF2B5EF4-FFF2-40B4-BE49-F238E27FC236}">
                <a16:creationId xmlns:a16="http://schemas.microsoft.com/office/drawing/2014/main" id="{CE271078-ECF0-E45F-9742-D430B28C88F2}"/>
              </a:ext>
            </a:extLst>
          </p:cNvPr>
          <p:cNvSpPr>
            <a:spLocks noChangeArrowheads="1"/>
          </p:cNvSpPr>
          <p:nvPr/>
        </p:nvSpPr>
        <p:spPr bwMode="auto">
          <a:xfrm>
            <a:off x="3112851" y="3097140"/>
            <a:ext cx="5646408"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Unicode MS"/>
              </a:rPr>
              <a:t>{ </a:t>
            </a:r>
          </a:p>
          <a:p>
            <a:pPr lvl="1" defTabSz="914400" eaLnBrk="0" fontAlgn="base" hangingPunct="0">
              <a:spcBef>
                <a:spcPct val="0"/>
              </a:spcBef>
              <a:spcAft>
                <a:spcPct val="0"/>
              </a:spcAft>
            </a:pPr>
            <a:r>
              <a:rPr kumimoji="0" lang="en-US" altLang="en-US" sz="1600" b="1" i="0" u="none" strike="noStrike" cap="none" normalizeH="0" baseline="0" dirty="0">
                <a:ln>
                  <a:noFill/>
                </a:ln>
                <a:solidFill>
                  <a:srgbClr val="330099"/>
                </a:solidFill>
                <a:effectLst/>
                <a:latin typeface="Arial Unicode MS"/>
              </a:rPr>
              <a:t>"</a:t>
            </a:r>
            <a:r>
              <a:rPr kumimoji="0" lang="en-US" altLang="en-US" sz="1600" b="1" i="0" u="none" strike="noStrike" cap="none" normalizeH="0" baseline="0" dirty="0" err="1">
                <a:ln>
                  <a:noFill/>
                </a:ln>
                <a:solidFill>
                  <a:srgbClr val="330099"/>
                </a:solidFill>
                <a:effectLst/>
                <a:latin typeface="Arial Unicode MS"/>
              </a:rPr>
              <a:t>stdout</a:t>
            </a:r>
            <a:r>
              <a:rPr kumimoji="0" lang="en-US" altLang="en-US" sz="1600" b="1" i="0" u="none" strike="noStrike" cap="none" normalizeH="0" baseline="0" dirty="0">
                <a:ln>
                  <a:noFill/>
                </a:ln>
                <a:solidFill>
                  <a:srgbClr val="330099"/>
                </a:solidFill>
                <a:effectLst/>
                <a:latin typeface="Arial Unicode MS"/>
              </a:rPr>
              <a:t>"</a:t>
            </a:r>
            <a:r>
              <a:rPr kumimoji="0" lang="en-US" altLang="en-US" sz="1600" b="0" i="0" u="none" strike="noStrike" cap="none" normalizeH="0" baseline="0" dirty="0">
                <a:ln>
                  <a:noFill/>
                </a:ln>
                <a:solidFill>
                  <a:schemeClr val="tx1"/>
                </a:solidFill>
                <a:effectLst/>
                <a:latin typeface="Arial Unicode MS"/>
              </a:rPr>
              <a:t>: </a:t>
            </a:r>
            <a:r>
              <a:rPr kumimoji="0" lang="en-US" altLang="en-US" sz="1600" b="0" i="0" u="none" strike="noStrike" cap="none" normalizeH="0" baseline="0" dirty="0">
                <a:ln>
                  <a:noFill/>
                </a:ln>
                <a:solidFill>
                  <a:srgbClr val="CC3300"/>
                </a:solidFill>
                <a:effectLst/>
                <a:latin typeface="Arial Unicode MS"/>
              </a:rPr>
              <a:t>"hello\n"</a:t>
            </a:r>
            <a:r>
              <a:rPr kumimoji="0" lang="en-US" altLang="en-US" sz="1600" b="0" i="0" u="none" strike="noStrike" cap="none" normalizeH="0" baseline="0" dirty="0">
                <a:ln>
                  <a:noFill/>
                </a:ln>
                <a:solidFill>
                  <a:schemeClr val="tx1"/>
                </a:solidFill>
                <a:effectLst/>
                <a:latin typeface="Arial Unicode MS"/>
              </a:rPr>
              <a:t>,</a:t>
            </a:r>
          </a:p>
          <a:p>
            <a:pPr lvl="1" defTabSz="914400" eaLnBrk="0" fontAlgn="base" hangingPunct="0">
              <a:spcBef>
                <a:spcPct val="0"/>
              </a:spcBef>
              <a:spcAft>
                <a:spcPct val="0"/>
              </a:spcAft>
            </a:pPr>
            <a:r>
              <a:rPr kumimoji="0" lang="en-US" altLang="en-US" sz="1600" b="0" i="0" u="none" strike="noStrike" cap="none" normalizeH="0" baseline="0" dirty="0">
                <a:ln>
                  <a:noFill/>
                </a:ln>
                <a:solidFill>
                  <a:schemeClr val="tx1"/>
                </a:solidFill>
                <a:effectLst/>
                <a:latin typeface="Arial Unicode MS"/>
              </a:rPr>
              <a:t> </a:t>
            </a:r>
            <a:r>
              <a:rPr kumimoji="0" lang="en-US" altLang="en-US" sz="1600" b="1" i="0" u="none" strike="noStrike" cap="none" normalizeH="0" baseline="0" dirty="0">
                <a:ln>
                  <a:noFill/>
                </a:ln>
                <a:solidFill>
                  <a:srgbClr val="330099"/>
                </a:solidFill>
                <a:effectLst/>
                <a:latin typeface="Arial Unicode MS"/>
              </a:rPr>
              <a:t>"time"</a:t>
            </a:r>
            <a:r>
              <a:rPr kumimoji="0" lang="en-US" altLang="en-US" sz="1600" b="0" i="0" u="none" strike="noStrike" cap="none" normalizeH="0" baseline="0" dirty="0">
                <a:ln>
                  <a:noFill/>
                </a:ln>
                <a:solidFill>
                  <a:schemeClr val="tx1"/>
                </a:solidFill>
                <a:effectLst/>
                <a:latin typeface="Arial Unicode MS"/>
              </a:rPr>
              <a:t>: </a:t>
            </a:r>
            <a:r>
              <a:rPr kumimoji="0" lang="en-US" altLang="en-US" sz="1600" b="0" i="0" u="none" strike="noStrike" cap="none" normalizeH="0" baseline="0" dirty="0">
                <a:ln>
                  <a:noFill/>
                </a:ln>
                <a:solidFill>
                  <a:srgbClr val="CC3300"/>
                </a:solidFill>
                <a:effectLst/>
                <a:latin typeface="Arial Unicode MS"/>
              </a:rPr>
              <a:t>"0.046"</a:t>
            </a:r>
            <a:r>
              <a:rPr kumimoji="0" lang="en-US" altLang="en-US" sz="1600" b="0" i="0" u="none" strike="noStrike" cap="none" normalizeH="0" baseline="0" dirty="0">
                <a:ln>
                  <a:noFill/>
                </a:ln>
                <a:solidFill>
                  <a:schemeClr val="tx1"/>
                </a:solidFill>
                <a:effectLst/>
                <a:latin typeface="Arial Unicode MS"/>
              </a:rPr>
              <a:t>, </a:t>
            </a:r>
          </a:p>
          <a:p>
            <a:pPr lvl="1" defTabSz="914400" eaLnBrk="0" fontAlgn="base" hangingPunct="0">
              <a:spcBef>
                <a:spcPct val="0"/>
              </a:spcBef>
              <a:spcAft>
                <a:spcPct val="0"/>
              </a:spcAft>
            </a:pPr>
            <a:r>
              <a:rPr kumimoji="0" lang="en-US" altLang="en-US" sz="1600" b="1" i="0" u="none" strike="noStrike" cap="none" normalizeH="0" baseline="0" dirty="0">
                <a:ln>
                  <a:noFill/>
                </a:ln>
                <a:solidFill>
                  <a:srgbClr val="330099"/>
                </a:solidFill>
                <a:effectLst/>
                <a:latin typeface="Arial Unicode MS"/>
              </a:rPr>
              <a:t>"memory"</a:t>
            </a:r>
            <a:r>
              <a:rPr kumimoji="0" lang="en-US" altLang="en-US" sz="1600" b="0" i="0" u="none" strike="noStrike" cap="none" normalizeH="0" baseline="0" dirty="0">
                <a:ln>
                  <a:noFill/>
                </a:ln>
                <a:solidFill>
                  <a:schemeClr val="tx1"/>
                </a:solidFill>
                <a:effectLst/>
                <a:latin typeface="Arial Unicode MS"/>
              </a:rPr>
              <a:t>: </a:t>
            </a:r>
            <a:r>
              <a:rPr kumimoji="0" lang="en-US" altLang="en-US" sz="1600" b="0" i="0" u="none" strike="noStrike" cap="none" normalizeH="0" baseline="0" dirty="0">
                <a:ln>
                  <a:noFill/>
                </a:ln>
                <a:solidFill>
                  <a:srgbClr val="FF6600"/>
                </a:solidFill>
                <a:effectLst/>
                <a:latin typeface="Arial Unicode MS"/>
              </a:rPr>
              <a:t>55648</a:t>
            </a:r>
            <a:r>
              <a:rPr kumimoji="0" lang="en-US" altLang="en-US" sz="1600" b="0" i="0" u="none" strike="noStrike" cap="none" normalizeH="0" baseline="0" dirty="0">
                <a:ln>
                  <a:noFill/>
                </a:ln>
                <a:solidFill>
                  <a:schemeClr val="tx1"/>
                </a:solidFill>
                <a:effectLst/>
                <a:latin typeface="Arial Unicode MS"/>
              </a:rPr>
              <a:t>, </a:t>
            </a:r>
          </a:p>
          <a:p>
            <a:pPr lvl="1" defTabSz="914400" eaLnBrk="0" fontAlgn="base" hangingPunct="0">
              <a:spcBef>
                <a:spcPct val="0"/>
              </a:spcBef>
              <a:spcAft>
                <a:spcPct val="0"/>
              </a:spcAft>
            </a:pPr>
            <a:r>
              <a:rPr kumimoji="0" lang="en-US" altLang="en-US" sz="1600" b="1" i="0" u="none" strike="noStrike" cap="none" normalizeH="0" baseline="0" dirty="0">
                <a:ln>
                  <a:noFill/>
                </a:ln>
                <a:solidFill>
                  <a:srgbClr val="330099"/>
                </a:solidFill>
                <a:effectLst/>
                <a:latin typeface="Arial Unicode MS"/>
              </a:rPr>
              <a:t>"stderr"</a:t>
            </a:r>
            <a:r>
              <a:rPr kumimoji="0" lang="en-US" altLang="en-US" sz="1600" b="0" i="0" u="none" strike="noStrike" cap="none" normalizeH="0" baseline="0" dirty="0">
                <a:ln>
                  <a:noFill/>
                </a:ln>
                <a:solidFill>
                  <a:schemeClr val="tx1"/>
                </a:solidFill>
                <a:effectLst/>
                <a:latin typeface="Arial Unicode MS"/>
              </a:rPr>
              <a:t>: </a:t>
            </a:r>
            <a:r>
              <a:rPr kumimoji="0" lang="en-US" altLang="en-US" sz="1600" b="1" i="0" u="none" strike="noStrike" cap="none" normalizeH="0" baseline="0" dirty="0">
                <a:ln>
                  <a:noFill/>
                </a:ln>
                <a:solidFill>
                  <a:srgbClr val="006699"/>
                </a:solidFill>
                <a:effectLst/>
                <a:latin typeface="Arial Unicode MS"/>
              </a:rPr>
              <a:t>null</a:t>
            </a:r>
            <a:r>
              <a:rPr kumimoji="0" lang="en-US" altLang="en-US" sz="1600" b="0" i="0" u="none" strike="noStrike" cap="none" normalizeH="0" baseline="0" dirty="0">
                <a:ln>
                  <a:noFill/>
                </a:ln>
                <a:solidFill>
                  <a:schemeClr val="tx1"/>
                </a:solidFill>
                <a:effectLst/>
                <a:latin typeface="Arial Unicode MS"/>
              </a:rPr>
              <a:t>, </a:t>
            </a:r>
          </a:p>
          <a:p>
            <a:pPr lvl="1" defTabSz="914400" eaLnBrk="0" fontAlgn="base" hangingPunct="0">
              <a:spcBef>
                <a:spcPct val="0"/>
              </a:spcBef>
              <a:spcAft>
                <a:spcPct val="0"/>
              </a:spcAft>
            </a:pPr>
            <a:r>
              <a:rPr kumimoji="0" lang="en-US" altLang="en-US" sz="1600" b="1" i="0" u="none" strike="noStrike" cap="none" normalizeH="0" baseline="0" dirty="0">
                <a:ln>
                  <a:noFill/>
                </a:ln>
                <a:solidFill>
                  <a:srgbClr val="330099"/>
                </a:solidFill>
                <a:effectLst/>
                <a:latin typeface="Arial Unicode MS"/>
              </a:rPr>
              <a:t>"token"</a:t>
            </a:r>
            <a:r>
              <a:rPr kumimoji="0" lang="en-US" altLang="en-US" sz="1600" b="0" i="0" u="none" strike="noStrike" cap="none" normalizeH="0" baseline="0" dirty="0">
                <a:ln>
                  <a:noFill/>
                </a:ln>
                <a:solidFill>
                  <a:schemeClr val="tx1"/>
                </a:solidFill>
                <a:effectLst/>
                <a:latin typeface="Arial Unicode MS"/>
              </a:rPr>
              <a:t>: </a:t>
            </a:r>
            <a:r>
              <a:rPr kumimoji="0" lang="en-US" altLang="en-US" sz="1600" b="0" i="0" u="none" strike="noStrike" cap="none" normalizeH="0" baseline="0" dirty="0">
                <a:ln>
                  <a:noFill/>
                </a:ln>
                <a:solidFill>
                  <a:srgbClr val="CC3300"/>
                </a:solidFill>
                <a:effectLst/>
                <a:latin typeface="Arial Unicode MS"/>
              </a:rPr>
              <a:t>"15f38fc2-73a1-43e2-9832-8e05d4fc1630"</a:t>
            </a:r>
            <a:r>
              <a:rPr kumimoji="0" lang="en-US" altLang="en-US" sz="1600" b="0" i="0" u="none" strike="noStrike" cap="none" normalizeH="0" baseline="0" dirty="0">
                <a:ln>
                  <a:noFill/>
                </a:ln>
                <a:solidFill>
                  <a:schemeClr val="tx1"/>
                </a:solidFill>
                <a:effectLst/>
                <a:latin typeface="Arial Unicode MS"/>
              </a:rPr>
              <a:t>, </a:t>
            </a:r>
          </a:p>
          <a:p>
            <a:pPr lvl="1" defTabSz="914400" eaLnBrk="0" fontAlgn="base" hangingPunct="0">
              <a:spcBef>
                <a:spcPct val="0"/>
              </a:spcBef>
              <a:spcAft>
                <a:spcPct val="0"/>
              </a:spcAft>
            </a:pPr>
            <a:r>
              <a:rPr kumimoji="0" lang="en-US" altLang="en-US" sz="1600" b="1" i="0" u="none" strike="noStrike" cap="none" normalizeH="0" baseline="0" dirty="0">
                <a:ln>
                  <a:noFill/>
                </a:ln>
                <a:solidFill>
                  <a:srgbClr val="330099"/>
                </a:solidFill>
                <a:effectLst/>
                <a:latin typeface="Arial Unicode MS"/>
              </a:rPr>
              <a:t>"</a:t>
            </a:r>
            <a:r>
              <a:rPr kumimoji="0" lang="en-US" altLang="en-US" sz="1600" b="1" i="0" u="none" strike="noStrike" cap="none" normalizeH="0" baseline="0" dirty="0" err="1">
                <a:ln>
                  <a:noFill/>
                </a:ln>
                <a:solidFill>
                  <a:srgbClr val="330099"/>
                </a:solidFill>
                <a:effectLst/>
                <a:latin typeface="Arial Unicode MS"/>
              </a:rPr>
              <a:t>compile_output</a:t>
            </a:r>
            <a:r>
              <a:rPr kumimoji="0" lang="en-US" altLang="en-US" sz="1600" b="1" i="0" u="none" strike="noStrike" cap="none" normalizeH="0" baseline="0" dirty="0">
                <a:ln>
                  <a:noFill/>
                </a:ln>
                <a:solidFill>
                  <a:srgbClr val="330099"/>
                </a:solidFill>
                <a:effectLst/>
                <a:latin typeface="Arial Unicode MS"/>
              </a:rPr>
              <a:t>"</a:t>
            </a:r>
            <a:r>
              <a:rPr kumimoji="0" lang="en-US" altLang="en-US" sz="1600" b="0" i="0" u="none" strike="noStrike" cap="none" normalizeH="0" baseline="0" dirty="0">
                <a:ln>
                  <a:noFill/>
                </a:ln>
                <a:solidFill>
                  <a:schemeClr val="tx1"/>
                </a:solidFill>
                <a:effectLst/>
                <a:latin typeface="Arial Unicode MS"/>
              </a:rPr>
              <a:t>: </a:t>
            </a:r>
            <a:r>
              <a:rPr kumimoji="0" lang="en-US" altLang="en-US" sz="1600" b="1" i="0" u="none" strike="noStrike" cap="none" normalizeH="0" baseline="0" dirty="0">
                <a:ln>
                  <a:noFill/>
                </a:ln>
                <a:solidFill>
                  <a:srgbClr val="006699"/>
                </a:solidFill>
                <a:effectLst/>
                <a:latin typeface="Arial Unicode MS"/>
              </a:rPr>
              <a:t>null</a:t>
            </a:r>
            <a:r>
              <a:rPr kumimoji="0" lang="en-US" altLang="en-US" sz="1600" b="0" i="0" u="none" strike="noStrike" cap="none" normalizeH="0" baseline="0" dirty="0">
                <a:ln>
                  <a:noFill/>
                </a:ln>
                <a:solidFill>
                  <a:schemeClr val="tx1"/>
                </a:solidFill>
                <a:effectLst/>
                <a:latin typeface="Arial Unicode MS"/>
              </a:rPr>
              <a:t>,</a:t>
            </a:r>
          </a:p>
          <a:p>
            <a:pPr lvl="1" defTabSz="914400" eaLnBrk="0" fontAlgn="base" hangingPunct="0">
              <a:spcBef>
                <a:spcPct val="0"/>
              </a:spcBef>
              <a:spcAft>
                <a:spcPct val="0"/>
              </a:spcAft>
            </a:pPr>
            <a:r>
              <a:rPr kumimoji="0" lang="en-US" altLang="en-US" sz="1600" b="0" i="0" u="none" strike="noStrike" cap="none" normalizeH="0" baseline="0" dirty="0">
                <a:ln>
                  <a:noFill/>
                </a:ln>
                <a:solidFill>
                  <a:schemeClr val="tx1"/>
                </a:solidFill>
                <a:effectLst/>
                <a:latin typeface="Arial Unicode MS"/>
              </a:rPr>
              <a:t> </a:t>
            </a:r>
            <a:r>
              <a:rPr kumimoji="0" lang="en-US" altLang="en-US" sz="1600" b="1" i="0" u="none" strike="noStrike" cap="none" normalizeH="0" baseline="0" dirty="0">
                <a:ln>
                  <a:noFill/>
                </a:ln>
                <a:solidFill>
                  <a:srgbClr val="330099"/>
                </a:solidFill>
                <a:effectLst/>
                <a:latin typeface="Arial Unicode MS"/>
              </a:rPr>
              <a:t>"message"</a:t>
            </a:r>
            <a:r>
              <a:rPr kumimoji="0" lang="en-US" altLang="en-US" sz="1600" b="0" i="0" u="none" strike="noStrike" cap="none" normalizeH="0" baseline="0" dirty="0">
                <a:ln>
                  <a:noFill/>
                </a:ln>
                <a:solidFill>
                  <a:schemeClr val="tx1"/>
                </a:solidFill>
                <a:effectLst/>
                <a:latin typeface="Arial Unicode MS"/>
              </a:rPr>
              <a:t>: </a:t>
            </a:r>
            <a:r>
              <a:rPr kumimoji="0" lang="en-US" altLang="en-US" sz="1600" b="1" i="0" u="none" strike="noStrike" cap="none" normalizeH="0" baseline="0" dirty="0">
                <a:ln>
                  <a:noFill/>
                </a:ln>
                <a:solidFill>
                  <a:srgbClr val="006699"/>
                </a:solidFill>
                <a:effectLst/>
                <a:latin typeface="Arial Unicode MS"/>
              </a:rPr>
              <a:t>null</a:t>
            </a:r>
            <a:r>
              <a:rPr kumimoji="0" lang="en-US" altLang="en-US" sz="1600" b="0" i="0" u="none" strike="noStrike" cap="none" normalizeH="0" baseline="0" dirty="0">
                <a:ln>
                  <a:noFill/>
                </a:ln>
                <a:solidFill>
                  <a:schemeClr val="tx1"/>
                </a:solidFill>
                <a:effectLst/>
                <a:latin typeface="Arial Unicode MS"/>
              </a:rPr>
              <a:t>, </a:t>
            </a:r>
          </a:p>
          <a:p>
            <a:pPr lvl="1" defTabSz="914400" eaLnBrk="0" fontAlgn="base" hangingPunct="0">
              <a:spcBef>
                <a:spcPct val="0"/>
              </a:spcBef>
              <a:spcAft>
                <a:spcPct val="0"/>
              </a:spcAft>
            </a:pPr>
            <a:r>
              <a:rPr kumimoji="0" lang="en-US" altLang="en-US" sz="1600" b="1" i="0" u="none" strike="noStrike" cap="none" normalizeH="0" baseline="0" dirty="0">
                <a:ln>
                  <a:noFill/>
                </a:ln>
                <a:solidFill>
                  <a:srgbClr val="330099"/>
                </a:solidFill>
                <a:effectLst/>
                <a:latin typeface="Arial Unicode MS"/>
              </a:rPr>
              <a:t>"status"</a:t>
            </a:r>
            <a:r>
              <a:rPr kumimoji="0" lang="en-US" altLang="en-US" sz="1600" b="0" i="0" u="none" strike="noStrike" cap="none" normalizeH="0" baseline="0" dirty="0">
                <a:ln>
                  <a:noFill/>
                </a:ln>
                <a:solidFill>
                  <a:schemeClr val="tx1"/>
                </a:solidFill>
                <a:effectLst/>
                <a:latin typeface="Arial Unicode MS"/>
              </a:rPr>
              <a:t>: </a:t>
            </a:r>
          </a:p>
          <a:p>
            <a:pPr lvl="1" defTabSz="914400" eaLnBrk="0" fontAlgn="base" hangingPunct="0">
              <a:spcBef>
                <a:spcPct val="0"/>
              </a:spcBef>
              <a:spcAft>
                <a:spcPct val="0"/>
              </a:spcAft>
            </a:pPr>
            <a:r>
              <a:rPr kumimoji="0" lang="en-US" altLang="en-US" sz="1600" b="0" i="0" u="none" strike="noStrike" cap="none" normalizeH="0" baseline="0" dirty="0">
                <a:ln>
                  <a:noFill/>
                </a:ln>
                <a:solidFill>
                  <a:schemeClr val="tx1"/>
                </a:solidFill>
                <a:effectLst/>
                <a:latin typeface="Arial Unicode MS"/>
              </a:rPr>
              <a:t>{ </a:t>
            </a:r>
          </a:p>
          <a:p>
            <a:pPr lvl="2" defTabSz="914400" eaLnBrk="0" fontAlgn="base" hangingPunct="0">
              <a:spcBef>
                <a:spcPct val="0"/>
              </a:spcBef>
              <a:spcAft>
                <a:spcPct val="0"/>
              </a:spcAft>
            </a:pPr>
            <a:r>
              <a:rPr kumimoji="0" lang="en-US" altLang="en-US" sz="1600" b="1" i="0" u="none" strike="noStrike" cap="none" normalizeH="0" baseline="0" dirty="0">
                <a:ln>
                  <a:noFill/>
                </a:ln>
                <a:solidFill>
                  <a:srgbClr val="330099"/>
                </a:solidFill>
                <a:effectLst/>
                <a:latin typeface="Arial Unicode MS"/>
              </a:rPr>
              <a:t>"id"</a:t>
            </a:r>
            <a:r>
              <a:rPr kumimoji="0" lang="en-US" altLang="en-US" sz="1600" b="0" i="0" u="none" strike="noStrike" cap="none" normalizeH="0" baseline="0" dirty="0">
                <a:ln>
                  <a:noFill/>
                </a:ln>
                <a:solidFill>
                  <a:schemeClr val="tx1"/>
                </a:solidFill>
                <a:effectLst/>
                <a:latin typeface="Arial Unicode MS"/>
              </a:rPr>
              <a:t>: </a:t>
            </a:r>
            <a:r>
              <a:rPr kumimoji="0" lang="en-US" altLang="en-US" sz="1600" b="0" i="0" u="none" strike="noStrike" cap="none" normalizeH="0" baseline="0" dirty="0">
                <a:ln>
                  <a:noFill/>
                </a:ln>
                <a:solidFill>
                  <a:srgbClr val="FF6600"/>
                </a:solidFill>
                <a:effectLst/>
                <a:latin typeface="Arial Unicode MS"/>
              </a:rPr>
              <a:t>3</a:t>
            </a:r>
            <a:r>
              <a:rPr kumimoji="0" lang="en-US" altLang="en-US" sz="1600" b="0" i="0" u="none" strike="noStrike" cap="none" normalizeH="0" baseline="0" dirty="0">
                <a:ln>
                  <a:noFill/>
                </a:ln>
                <a:solidFill>
                  <a:schemeClr val="tx1"/>
                </a:solidFill>
                <a:effectLst/>
                <a:latin typeface="Arial Unicode MS"/>
              </a:rPr>
              <a:t>, </a:t>
            </a:r>
          </a:p>
          <a:p>
            <a:pPr lvl="2" defTabSz="914400" eaLnBrk="0" fontAlgn="base" hangingPunct="0">
              <a:spcBef>
                <a:spcPct val="0"/>
              </a:spcBef>
              <a:spcAft>
                <a:spcPct val="0"/>
              </a:spcAft>
            </a:pPr>
            <a:r>
              <a:rPr kumimoji="0" lang="en-US" altLang="en-US" sz="1600" b="1" i="0" u="none" strike="noStrike" cap="none" normalizeH="0" baseline="0" dirty="0">
                <a:ln>
                  <a:noFill/>
                </a:ln>
                <a:solidFill>
                  <a:srgbClr val="330099"/>
                </a:solidFill>
                <a:effectLst/>
                <a:latin typeface="Arial Unicode MS"/>
              </a:rPr>
              <a:t>"description"</a:t>
            </a:r>
            <a:r>
              <a:rPr kumimoji="0" lang="en-US" altLang="en-US" sz="1600" b="0" i="0" u="none" strike="noStrike" cap="none" normalizeH="0" baseline="0" dirty="0">
                <a:ln>
                  <a:noFill/>
                </a:ln>
                <a:solidFill>
                  <a:schemeClr val="tx1"/>
                </a:solidFill>
                <a:effectLst/>
                <a:latin typeface="Arial Unicode MS"/>
              </a:rPr>
              <a:t>: </a:t>
            </a:r>
            <a:r>
              <a:rPr kumimoji="0" lang="en-US" altLang="en-US" sz="1600" b="0" i="0" u="none" strike="noStrike" cap="none" normalizeH="0" baseline="0" dirty="0">
                <a:ln>
                  <a:noFill/>
                </a:ln>
                <a:solidFill>
                  <a:srgbClr val="CC3300"/>
                </a:solidFill>
                <a:effectLst/>
                <a:latin typeface="Arial Unicode MS"/>
              </a:rPr>
              <a:t>"Accepted"</a:t>
            </a:r>
            <a:r>
              <a:rPr kumimoji="0" lang="en-US" altLang="en-US" sz="1600" b="0" i="0" u="none" strike="noStrike" cap="none" normalizeH="0" baseline="0" dirty="0">
                <a:ln>
                  <a:noFill/>
                </a:ln>
                <a:solidFill>
                  <a:schemeClr val="tx1"/>
                </a:solidFill>
                <a:effectLst/>
                <a:latin typeface="Arial Unicode MS"/>
              </a:rPr>
              <a:t> </a:t>
            </a:r>
          </a:p>
          <a:p>
            <a:pPr lvl="1" defTabSz="914400" eaLnBrk="0" fontAlgn="base" hangingPunct="0">
              <a:spcBef>
                <a:spcPct val="0"/>
              </a:spcBef>
              <a:spcAft>
                <a:spcPct val="0"/>
              </a:spcAft>
            </a:pPr>
            <a:r>
              <a:rPr kumimoji="0" lang="en-US" altLang="en-US" sz="16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8AA3BF2F-C0E0-E569-181A-4A9A049DC91D}"/>
              </a:ext>
            </a:extLst>
          </p:cNvPr>
          <p:cNvSpPr>
            <a:spLocks noGrp="1"/>
          </p:cNvSpPr>
          <p:nvPr>
            <p:ph type="sldNum" sz="quarter" idx="12"/>
          </p:nvPr>
        </p:nvSpPr>
        <p:spPr/>
        <p:txBody>
          <a:bodyPr/>
          <a:lstStyle/>
          <a:p>
            <a:fld id="{076EE52D-F1B6-4233-B21B-E360B949EAEB}" type="slidenum">
              <a:rPr lang="en-IN" smtClean="0"/>
              <a:t>25</a:t>
            </a:fld>
            <a:endParaRPr lang="en-IN"/>
          </a:p>
        </p:txBody>
      </p:sp>
    </p:spTree>
    <p:extLst>
      <p:ext uri="{BB962C8B-B14F-4D97-AF65-F5344CB8AC3E}">
        <p14:creationId xmlns:p14="http://schemas.microsoft.com/office/powerpoint/2010/main" val="2755186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09E18B-E9CE-7E26-C2A0-A6BA5FDB5F18}"/>
              </a:ext>
            </a:extLst>
          </p:cNvPr>
          <p:cNvSpPr>
            <a:spLocks noGrp="1"/>
          </p:cNvSpPr>
          <p:nvPr>
            <p:ph type="title"/>
          </p:nvPr>
        </p:nvSpPr>
        <p:spPr/>
        <p:txBody>
          <a:bodyPr/>
          <a:lstStyle/>
          <a:p>
            <a:pPr algn="ctr"/>
            <a:r>
              <a:rPr lang="en-IN" dirty="0"/>
              <a:t>SCREENSHOTS</a:t>
            </a:r>
          </a:p>
        </p:txBody>
      </p:sp>
      <p:sp>
        <p:nvSpPr>
          <p:cNvPr id="7" name="Text Placeholder 6">
            <a:extLst>
              <a:ext uri="{FF2B5EF4-FFF2-40B4-BE49-F238E27FC236}">
                <a16:creationId xmlns:a16="http://schemas.microsoft.com/office/drawing/2014/main" id="{9DC9E821-1D87-D910-BCA6-D4E346F77AF8}"/>
              </a:ext>
            </a:extLst>
          </p:cNvPr>
          <p:cNvSpPr>
            <a:spLocks noGrp="1"/>
          </p:cNvSpPr>
          <p:nvPr>
            <p:ph type="body" sz="half" idx="13"/>
          </p:nvPr>
        </p:nvSpPr>
        <p:spPr/>
        <p:txBody>
          <a:bodyPr/>
          <a:lstStyle/>
          <a:p>
            <a:endParaRPr lang="en-IN"/>
          </a:p>
        </p:txBody>
      </p:sp>
      <p:sp>
        <p:nvSpPr>
          <p:cNvPr id="6" name="Text Placeholder 5">
            <a:extLst>
              <a:ext uri="{FF2B5EF4-FFF2-40B4-BE49-F238E27FC236}">
                <a16:creationId xmlns:a16="http://schemas.microsoft.com/office/drawing/2014/main" id="{705C1D06-300E-4D2B-B410-5BB480F9E967}"/>
              </a:ext>
            </a:extLst>
          </p:cNvPr>
          <p:cNvSpPr>
            <a:spLocks noGrp="1"/>
          </p:cNvSpPr>
          <p:nvPr>
            <p:ph type="body" sz="half" idx="2"/>
          </p:nvPr>
        </p:nvSpPr>
        <p:spPr/>
        <p:txBody>
          <a:bodyPr/>
          <a:lstStyle/>
          <a:p>
            <a:endParaRPr lang="en-IN"/>
          </a:p>
        </p:txBody>
      </p:sp>
      <p:sp>
        <p:nvSpPr>
          <p:cNvPr id="4" name="Footer Placeholder 3">
            <a:extLst>
              <a:ext uri="{FF2B5EF4-FFF2-40B4-BE49-F238E27FC236}">
                <a16:creationId xmlns:a16="http://schemas.microsoft.com/office/drawing/2014/main" id="{152D755B-CCC1-5C6F-F6B1-0AF0A6719479}"/>
              </a:ext>
            </a:extLst>
          </p:cNvPr>
          <p:cNvSpPr>
            <a:spLocks noGrp="1"/>
          </p:cNvSpPr>
          <p:nvPr>
            <p:ph type="ftr" sz="quarter" idx="11"/>
          </p:nvPr>
        </p:nvSpPr>
        <p:spPr/>
        <p:txBody>
          <a:bodyPr/>
          <a:lstStyle/>
          <a:p>
            <a:r>
              <a:rPr lang="en-IN"/>
              <a:t>Department of Computer Science</a:t>
            </a:r>
          </a:p>
        </p:txBody>
      </p:sp>
      <p:sp>
        <p:nvSpPr>
          <p:cNvPr id="2" name="Slide Number Placeholder 1">
            <a:extLst>
              <a:ext uri="{FF2B5EF4-FFF2-40B4-BE49-F238E27FC236}">
                <a16:creationId xmlns:a16="http://schemas.microsoft.com/office/drawing/2014/main" id="{9E16DF99-5C4A-326A-BE36-1B8F0921624F}"/>
              </a:ext>
            </a:extLst>
          </p:cNvPr>
          <p:cNvSpPr>
            <a:spLocks noGrp="1"/>
          </p:cNvSpPr>
          <p:nvPr>
            <p:ph type="sldNum" sz="quarter" idx="12"/>
          </p:nvPr>
        </p:nvSpPr>
        <p:spPr/>
        <p:txBody>
          <a:bodyPr/>
          <a:lstStyle/>
          <a:p>
            <a:fld id="{076EE52D-F1B6-4233-B21B-E360B949EAEB}" type="slidenum">
              <a:rPr lang="en-IN" smtClean="0"/>
              <a:t>26</a:t>
            </a:fld>
            <a:endParaRPr lang="en-IN"/>
          </a:p>
        </p:txBody>
      </p:sp>
    </p:spTree>
    <p:extLst>
      <p:ext uri="{BB962C8B-B14F-4D97-AF65-F5344CB8AC3E}">
        <p14:creationId xmlns:p14="http://schemas.microsoft.com/office/powerpoint/2010/main" val="3271911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88210E-5651-D51D-3030-9EAEA5583888}"/>
              </a:ext>
            </a:extLst>
          </p:cNvPr>
          <p:cNvSpPr>
            <a:spLocks noGrp="1"/>
          </p:cNvSpPr>
          <p:nvPr>
            <p:ph type="ftr" sz="quarter" idx="11"/>
          </p:nvPr>
        </p:nvSpPr>
        <p:spPr/>
        <p:txBody>
          <a:bodyPr/>
          <a:lstStyle/>
          <a:p>
            <a:r>
              <a:rPr lang="en-IN"/>
              <a:t>Department of Computer Science</a:t>
            </a:r>
          </a:p>
        </p:txBody>
      </p:sp>
      <p:pic>
        <p:nvPicPr>
          <p:cNvPr id="8" name="Picture 7">
            <a:extLst>
              <a:ext uri="{FF2B5EF4-FFF2-40B4-BE49-F238E27FC236}">
                <a16:creationId xmlns:a16="http://schemas.microsoft.com/office/drawing/2014/main" id="{EB2042E5-726D-7D67-9EE0-E623769D9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 y="0"/>
            <a:ext cx="12191173" cy="6858000"/>
          </a:xfrm>
          <a:prstGeom prst="rect">
            <a:avLst/>
          </a:prstGeom>
        </p:spPr>
      </p:pic>
      <p:sp>
        <p:nvSpPr>
          <p:cNvPr id="3" name="Slide Number Placeholder 2">
            <a:extLst>
              <a:ext uri="{FF2B5EF4-FFF2-40B4-BE49-F238E27FC236}">
                <a16:creationId xmlns:a16="http://schemas.microsoft.com/office/drawing/2014/main" id="{9ECB55A6-C168-AD2B-2661-4C13F5EE6C3A}"/>
              </a:ext>
            </a:extLst>
          </p:cNvPr>
          <p:cNvSpPr>
            <a:spLocks noGrp="1"/>
          </p:cNvSpPr>
          <p:nvPr>
            <p:ph type="sldNum" sz="quarter" idx="12"/>
          </p:nvPr>
        </p:nvSpPr>
        <p:spPr/>
        <p:txBody>
          <a:bodyPr/>
          <a:lstStyle/>
          <a:p>
            <a:fld id="{076EE52D-F1B6-4233-B21B-E360B949EAEB}" type="slidenum">
              <a:rPr lang="en-IN" smtClean="0"/>
              <a:t>27</a:t>
            </a:fld>
            <a:endParaRPr lang="en-IN"/>
          </a:p>
        </p:txBody>
      </p:sp>
    </p:spTree>
    <p:extLst>
      <p:ext uri="{BB962C8B-B14F-4D97-AF65-F5344CB8AC3E}">
        <p14:creationId xmlns:p14="http://schemas.microsoft.com/office/powerpoint/2010/main" val="918411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88210E-5651-D51D-3030-9EAEA5583888}"/>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073E8C20-77CA-2823-1113-F3E093840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0" y="0"/>
            <a:ext cx="12177059" cy="6858000"/>
          </a:xfrm>
          <a:prstGeom prst="rect">
            <a:avLst/>
          </a:prstGeom>
        </p:spPr>
      </p:pic>
      <p:sp>
        <p:nvSpPr>
          <p:cNvPr id="3" name="Slide Number Placeholder 2">
            <a:extLst>
              <a:ext uri="{FF2B5EF4-FFF2-40B4-BE49-F238E27FC236}">
                <a16:creationId xmlns:a16="http://schemas.microsoft.com/office/drawing/2014/main" id="{54E19DB8-42CF-BE24-2740-9894C363FE38}"/>
              </a:ext>
            </a:extLst>
          </p:cNvPr>
          <p:cNvSpPr>
            <a:spLocks noGrp="1"/>
          </p:cNvSpPr>
          <p:nvPr>
            <p:ph type="sldNum" sz="quarter" idx="12"/>
          </p:nvPr>
        </p:nvSpPr>
        <p:spPr/>
        <p:txBody>
          <a:bodyPr/>
          <a:lstStyle/>
          <a:p>
            <a:fld id="{076EE52D-F1B6-4233-B21B-E360B949EAEB}" type="slidenum">
              <a:rPr lang="en-IN" smtClean="0"/>
              <a:t>28</a:t>
            </a:fld>
            <a:endParaRPr lang="en-IN"/>
          </a:p>
        </p:txBody>
      </p:sp>
    </p:spTree>
    <p:extLst>
      <p:ext uri="{BB962C8B-B14F-4D97-AF65-F5344CB8AC3E}">
        <p14:creationId xmlns:p14="http://schemas.microsoft.com/office/powerpoint/2010/main" val="2210719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88210E-5651-D51D-3030-9EAEA5583888}"/>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66B9C544-5898-780D-4172-B4676CAD7D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49"/>
            <a:ext cx="12192000" cy="6849102"/>
          </a:xfrm>
          <a:prstGeom prst="rect">
            <a:avLst/>
          </a:prstGeom>
        </p:spPr>
      </p:pic>
      <p:sp>
        <p:nvSpPr>
          <p:cNvPr id="3" name="Slide Number Placeholder 2">
            <a:extLst>
              <a:ext uri="{FF2B5EF4-FFF2-40B4-BE49-F238E27FC236}">
                <a16:creationId xmlns:a16="http://schemas.microsoft.com/office/drawing/2014/main" id="{35E6074A-1AB9-0680-5871-47761E6E87FF}"/>
              </a:ext>
            </a:extLst>
          </p:cNvPr>
          <p:cNvSpPr>
            <a:spLocks noGrp="1"/>
          </p:cNvSpPr>
          <p:nvPr>
            <p:ph type="sldNum" sz="quarter" idx="12"/>
          </p:nvPr>
        </p:nvSpPr>
        <p:spPr/>
        <p:txBody>
          <a:bodyPr/>
          <a:lstStyle/>
          <a:p>
            <a:fld id="{076EE52D-F1B6-4233-B21B-E360B949EAEB}" type="slidenum">
              <a:rPr lang="en-IN" smtClean="0"/>
              <a:t>29</a:t>
            </a:fld>
            <a:endParaRPr lang="en-IN"/>
          </a:p>
        </p:txBody>
      </p:sp>
    </p:spTree>
    <p:extLst>
      <p:ext uri="{BB962C8B-B14F-4D97-AF65-F5344CB8AC3E}">
        <p14:creationId xmlns:p14="http://schemas.microsoft.com/office/powerpoint/2010/main" val="1947246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3B14F-C0BB-4385-BF25-3CB57159903E}"/>
              </a:ext>
            </a:extLst>
          </p:cNvPr>
          <p:cNvSpPr>
            <a:spLocks noGrp="1"/>
          </p:cNvSpPr>
          <p:nvPr>
            <p:ph type="title"/>
          </p:nvPr>
        </p:nvSpPr>
        <p:spPr/>
        <p:txBody>
          <a:bodyPr/>
          <a:lstStyle/>
          <a:p>
            <a:r>
              <a:rPr lang="en-IN" b="1" dirty="0"/>
              <a:t>Project Profile</a:t>
            </a:r>
            <a:endParaRPr lang="en-IN" dirty="0"/>
          </a:p>
        </p:txBody>
      </p:sp>
      <p:sp>
        <p:nvSpPr>
          <p:cNvPr id="3" name="Content Placeholder 2">
            <a:extLst>
              <a:ext uri="{FF2B5EF4-FFF2-40B4-BE49-F238E27FC236}">
                <a16:creationId xmlns:a16="http://schemas.microsoft.com/office/drawing/2014/main" id="{1F3C9427-50B1-473F-9B59-D82A8ED35045}"/>
              </a:ext>
            </a:extLst>
          </p:cNvPr>
          <p:cNvSpPr>
            <a:spLocks noGrp="1"/>
          </p:cNvSpPr>
          <p:nvPr>
            <p:ph idx="1"/>
          </p:nvPr>
        </p:nvSpPr>
        <p:spPr>
          <a:xfrm>
            <a:off x="1154954" y="2603499"/>
            <a:ext cx="8825659" cy="3871945"/>
          </a:xfrm>
        </p:spPr>
        <p:txBody>
          <a:bodyPr>
            <a:normAutofit lnSpcReduction="10000"/>
          </a:bodyPr>
          <a:lstStyle/>
          <a:p>
            <a:pPr marL="822983" indent="-457213" algn="just" fontAlgn="base">
              <a:lnSpc>
                <a:spcPct val="100000"/>
              </a:lnSpc>
              <a:spcBef>
                <a:spcPts val="0"/>
              </a:spcBef>
              <a:spcAft>
                <a:spcPts val="0"/>
              </a:spcAft>
              <a:buFont typeface="Wingdings" panose="05000000000000000000" pitchFamily="2" charset="2"/>
              <a:buChar char="q"/>
            </a:pPr>
            <a:r>
              <a:rPr lang="en-IN" sz="2800" b="1" dirty="0"/>
              <a:t>Aim</a:t>
            </a:r>
            <a:r>
              <a:rPr lang="en-IN" sz="2800" dirty="0"/>
              <a:t> : </a:t>
            </a:r>
            <a:r>
              <a:rPr lang="en-US" sz="2800" dirty="0"/>
              <a:t>Automated code evaluation</a:t>
            </a:r>
            <a:endParaRPr lang="en-IN" sz="2800" dirty="0"/>
          </a:p>
          <a:p>
            <a:pPr marL="822983" indent="-457213" algn="just" fontAlgn="base">
              <a:lnSpc>
                <a:spcPct val="100000"/>
              </a:lnSpc>
              <a:spcBef>
                <a:spcPts val="0"/>
              </a:spcBef>
              <a:spcAft>
                <a:spcPts val="0"/>
              </a:spcAft>
              <a:buFont typeface="Wingdings" panose="05000000000000000000" pitchFamily="2" charset="2"/>
              <a:buChar char="q"/>
            </a:pPr>
            <a:endParaRPr lang="en-IN" sz="2800" dirty="0"/>
          </a:p>
          <a:p>
            <a:pPr marL="822983" indent="-457213" algn="just" fontAlgn="base">
              <a:lnSpc>
                <a:spcPct val="100000"/>
              </a:lnSpc>
              <a:spcBef>
                <a:spcPts val="0"/>
              </a:spcBef>
              <a:buFont typeface="Wingdings" panose="05000000000000000000" pitchFamily="2" charset="2"/>
              <a:buChar char="q"/>
            </a:pPr>
            <a:r>
              <a:rPr lang="en-IN" sz="2800" b="1" dirty="0"/>
              <a:t>Developed For</a:t>
            </a:r>
            <a:r>
              <a:rPr lang="en-IN" sz="2800" dirty="0"/>
              <a:t> : Incubyte Consulting LLP</a:t>
            </a:r>
            <a:endParaRPr lang="en-IN" sz="2600" dirty="0"/>
          </a:p>
          <a:p>
            <a:pPr marL="822983" indent="-457213" algn="just" fontAlgn="base">
              <a:lnSpc>
                <a:spcPct val="100000"/>
              </a:lnSpc>
              <a:spcBef>
                <a:spcPts val="0"/>
              </a:spcBef>
              <a:spcAft>
                <a:spcPts val="0"/>
              </a:spcAft>
              <a:buFont typeface="Wingdings" panose="05000000000000000000" pitchFamily="2" charset="2"/>
              <a:buChar char="q"/>
            </a:pPr>
            <a:endParaRPr lang="en-IN" sz="2800" dirty="0"/>
          </a:p>
          <a:p>
            <a:pPr marL="822983" indent="-457213" algn="just" fontAlgn="base">
              <a:lnSpc>
                <a:spcPct val="100000"/>
              </a:lnSpc>
              <a:spcBef>
                <a:spcPts val="0"/>
              </a:spcBef>
              <a:spcAft>
                <a:spcPts val="0"/>
              </a:spcAft>
              <a:buFont typeface="Wingdings" panose="05000000000000000000" pitchFamily="2" charset="2"/>
              <a:buChar char="q"/>
            </a:pPr>
            <a:r>
              <a:rPr lang="en-IN" sz="2800" b="1" dirty="0"/>
              <a:t>Project Duration</a:t>
            </a:r>
            <a:r>
              <a:rPr lang="en-IN" sz="2800" dirty="0"/>
              <a:t> : 6 months</a:t>
            </a:r>
          </a:p>
          <a:p>
            <a:pPr marL="822983" indent="-457213" algn="just" fontAlgn="base">
              <a:lnSpc>
                <a:spcPct val="100000"/>
              </a:lnSpc>
              <a:spcBef>
                <a:spcPts val="0"/>
              </a:spcBef>
              <a:spcAft>
                <a:spcPts val="0"/>
              </a:spcAft>
              <a:buFont typeface="Wingdings" panose="05000000000000000000" pitchFamily="2" charset="2"/>
              <a:buChar char="q"/>
            </a:pPr>
            <a:endParaRPr lang="en-IN" sz="2800" dirty="0"/>
          </a:p>
          <a:p>
            <a:pPr marL="822983" indent="-457213" algn="just" fontAlgn="base">
              <a:lnSpc>
                <a:spcPct val="100000"/>
              </a:lnSpc>
              <a:spcBef>
                <a:spcPts val="0"/>
              </a:spcBef>
              <a:spcAft>
                <a:spcPts val="0"/>
              </a:spcAft>
              <a:buFont typeface="Wingdings" panose="05000000000000000000" pitchFamily="2" charset="2"/>
              <a:buChar char="q"/>
            </a:pPr>
            <a:r>
              <a:rPr lang="en-IN" sz="2800" b="1" dirty="0"/>
              <a:t>Technology</a:t>
            </a:r>
            <a:r>
              <a:rPr lang="en-IN" sz="2800" dirty="0"/>
              <a:t> : Ruby on Rails, Django</a:t>
            </a:r>
          </a:p>
          <a:p>
            <a:pPr marL="822983" indent="-457213" algn="just" fontAlgn="base">
              <a:lnSpc>
                <a:spcPct val="100000"/>
              </a:lnSpc>
              <a:spcBef>
                <a:spcPts val="0"/>
              </a:spcBef>
              <a:spcAft>
                <a:spcPts val="0"/>
              </a:spcAft>
              <a:buFont typeface="Wingdings" panose="05000000000000000000" pitchFamily="2" charset="2"/>
              <a:buChar char="q"/>
            </a:pPr>
            <a:endParaRPr lang="en-IN" sz="2800" dirty="0"/>
          </a:p>
          <a:p>
            <a:pPr marL="822983" indent="-457213" algn="just" fontAlgn="base">
              <a:lnSpc>
                <a:spcPct val="100000"/>
              </a:lnSpc>
              <a:spcBef>
                <a:spcPts val="0"/>
              </a:spcBef>
              <a:spcAft>
                <a:spcPts val="0"/>
              </a:spcAft>
              <a:buFont typeface="Wingdings" panose="05000000000000000000" pitchFamily="2" charset="2"/>
              <a:buChar char="q"/>
            </a:pPr>
            <a:r>
              <a:rPr lang="en-IN" sz="2800" b="1" dirty="0"/>
              <a:t>Tools</a:t>
            </a:r>
            <a:r>
              <a:rPr lang="en-IN" sz="2800" dirty="0"/>
              <a:t> : IntelliJ, Visual Studio Code</a:t>
            </a:r>
          </a:p>
        </p:txBody>
      </p:sp>
      <p:sp>
        <p:nvSpPr>
          <p:cNvPr id="4" name="Footer Placeholder 3">
            <a:extLst>
              <a:ext uri="{FF2B5EF4-FFF2-40B4-BE49-F238E27FC236}">
                <a16:creationId xmlns:a16="http://schemas.microsoft.com/office/drawing/2014/main" id="{F6FF1D85-B328-4B74-B674-6D4EBE428FD9}"/>
              </a:ext>
            </a:extLst>
          </p:cNvPr>
          <p:cNvSpPr>
            <a:spLocks noGrp="1"/>
          </p:cNvSpPr>
          <p:nvPr>
            <p:ph type="ftr" sz="quarter" idx="11"/>
          </p:nvPr>
        </p:nvSpPr>
        <p:spPr/>
        <p:txBody>
          <a:bodyPr/>
          <a:lstStyle/>
          <a:p>
            <a:r>
              <a:rPr lang="en-IN"/>
              <a:t>Department of Computer Science</a:t>
            </a:r>
          </a:p>
        </p:txBody>
      </p:sp>
      <p:sp>
        <p:nvSpPr>
          <p:cNvPr id="5" name="Slide Number Placeholder 4">
            <a:extLst>
              <a:ext uri="{FF2B5EF4-FFF2-40B4-BE49-F238E27FC236}">
                <a16:creationId xmlns:a16="http://schemas.microsoft.com/office/drawing/2014/main" id="{D301F1FF-E003-F126-8426-3648CE46A2DF}"/>
              </a:ext>
            </a:extLst>
          </p:cNvPr>
          <p:cNvSpPr>
            <a:spLocks noGrp="1"/>
          </p:cNvSpPr>
          <p:nvPr>
            <p:ph type="sldNum" sz="quarter" idx="12"/>
          </p:nvPr>
        </p:nvSpPr>
        <p:spPr/>
        <p:txBody>
          <a:bodyPr/>
          <a:lstStyle/>
          <a:p>
            <a:fld id="{076EE52D-F1B6-4233-B21B-E360B949EAEB}" type="slidenum">
              <a:rPr lang="en-IN" smtClean="0"/>
              <a:t>3</a:t>
            </a:fld>
            <a:endParaRPr lang="en-IN"/>
          </a:p>
        </p:txBody>
      </p:sp>
    </p:spTree>
    <p:extLst>
      <p:ext uri="{BB962C8B-B14F-4D97-AF65-F5344CB8AC3E}">
        <p14:creationId xmlns:p14="http://schemas.microsoft.com/office/powerpoint/2010/main" val="394492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2134478-4017-6634-D2FC-95BED0D66CF1}"/>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5765B81A-B1C2-DCC8-CB3E-6B8BAF0F0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 y="0"/>
            <a:ext cx="12190337" cy="6858000"/>
          </a:xfrm>
          <a:prstGeom prst="rect">
            <a:avLst/>
          </a:prstGeom>
        </p:spPr>
      </p:pic>
      <p:sp>
        <p:nvSpPr>
          <p:cNvPr id="3" name="Slide Number Placeholder 2">
            <a:extLst>
              <a:ext uri="{FF2B5EF4-FFF2-40B4-BE49-F238E27FC236}">
                <a16:creationId xmlns:a16="http://schemas.microsoft.com/office/drawing/2014/main" id="{5B189BE4-476A-DA58-DC59-16FAF05415C2}"/>
              </a:ext>
            </a:extLst>
          </p:cNvPr>
          <p:cNvSpPr>
            <a:spLocks noGrp="1"/>
          </p:cNvSpPr>
          <p:nvPr>
            <p:ph type="sldNum" sz="quarter" idx="12"/>
          </p:nvPr>
        </p:nvSpPr>
        <p:spPr/>
        <p:txBody>
          <a:bodyPr/>
          <a:lstStyle/>
          <a:p>
            <a:fld id="{076EE52D-F1B6-4233-B21B-E360B949EAEB}" type="slidenum">
              <a:rPr lang="en-IN" smtClean="0"/>
              <a:t>30</a:t>
            </a:fld>
            <a:endParaRPr lang="en-IN"/>
          </a:p>
        </p:txBody>
      </p:sp>
    </p:spTree>
    <p:extLst>
      <p:ext uri="{BB962C8B-B14F-4D97-AF65-F5344CB8AC3E}">
        <p14:creationId xmlns:p14="http://schemas.microsoft.com/office/powerpoint/2010/main" val="2543538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88210E-5651-D51D-3030-9EAEA5583888}"/>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06EDD8E9-D8BE-4EB1-05CB-EC804CD29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49"/>
            <a:ext cx="12192000" cy="6849102"/>
          </a:xfrm>
          <a:prstGeom prst="rect">
            <a:avLst/>
          </a:prstGeom>
        </p:spPr>
      </p:pic>
      <p:sp>
        <p:nvSpPr>
          <p:cNvPr id="3" name="Slide Number Placeholder 2">
            <a:extLst>
              <a:ext uri="{FF2B5EF4-FFF2-40B4-BE49-F238E27FC236}">
                <a16:creationId xmlns:a16="http://schemas.microsoft.com/office/drawing/2014/main" id="{093BF3D8-B360-C504-C0BC-C794562AAA76}"/>
              </a:ext>
            </a:extLst>
          </p:cNvPr>
          <p:cNvSpPr>
            <a:spLocks noGrp="1"/>
          </p:cNvSpPr>
          <p:nvPr>
            <p:ph type="sldNum" sz="quarter" idx="12"/>
          </p:nvPr>
        </p:nvSpPr>
        <p:spPr/>
        <p:txBody>
          <a:bodyPr/>
          <a:lstStyle/>
          <a:p>
            <a:fld id="{076EE52D-F1B6-4233-B21B-E360B949EAEB}" type="slidenum">
              <a:rPr lang="en-IN" smtClean="0"/>
              <a:t>31</a:t>
            </a:fld>
            <a:endParaRPr lang="en-IN"/>
          </a:p>
        </p:txBody>
      </p:sp>
    </p:spTree>
    <p:extLst>
      <p:ext uri="{BB962C8B-B14F-4D97-AF65-F5344CB8AC3E}">
        <p14:creationId xmlns:p14="http://schemas.microsoft.com/office/powerpoint/2010/main" val="2564090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88210E-5651-D51D-3030-9EAEA5583888}"/>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B392F564-D0B1-C20E-CA32-829383A7D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5"/>
            <a:ext cx="12192000" cy="6851949"/>
          </a:xfrm>
          <a:prstGeom prst="rect">
            <a:avLst/>
          </a:prstGeom>
        </p:spPr>
      </p:pic>
      <p:sp>
        <p:nvSpPr>
          <p:cNvPr id="3" name="Slide Number Placeholder 2">
            <a:extLst>
              <a:ext uri="{FF2B5EF4-FFF2-40B4-BE49-F238E27FC236}">
                <a16:creationId xmlns:a16="http://schemas.microsoft.com/office/drawing/2014/main" id="{6DBFC3A0-6543-0372-7F29-65D747D9362A}"/>
              </a:ext>
            </a:extLst>
          </p:cNvPr>
          <p:cNvSpPr>
            <a:spLocks noGrp="1"/>
          </p:cNvSpPr>
          <p:nvPr>
            <p:ph type="sldNum" sz="quarter" idx="12"/>
          </p:nvPr>
        </p:nvSpPr>
        <p:spPr/>
        <p:txBody>
          <a:bodyPr/>
          <a:lstStyle/>
          <a:p>
            <a:fld id="{076EE52D-F1B6-4233-B21B-E360B949EAEB}" type="slidenum">
              <a:rPr lang="en-IN" smtClean="0"/>
              <a:t>32</a:t>
            </a:fld>
            <a:endParaRPr lang="en-IN"/>
          </a:p>
        </p:txBody>
      </p:sp>
    </p:spTree>
    <p:extLst>
      <p:ext uri="{BB962C8B-B14F-4D97-AF65-F5344CB8AC3E}">
        <p14:creationId xmlns:p14="http://schemas.microsoft.com/office/powerpoint/2010/main" val="4047605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88210E-5651-D51D-3030-9EAEA5583888}"/>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AC36ADC3-E052-E2EC-E3E6-665E7CF8B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1" y="0"/>
            <a:ext cx="12187858" cy="6858000"/>
          </a:xfrm>
          <a:prstGeom prst="rect">
            <a:avLst/>
          </a:prstGeom>
        </p:spPr>
      </p:pic>
      <p:sp>
        <p:nvSpPr>
          <p:cNvPr id="3" name="Slide Number Placeholder 2">
            <a:extLst>
              <a:ext uri="{FF2B5EF4-FFF2-40B4-BE49-F238E27FC236}">
                <a16:creationId xmlns:a16="http://schemas.microsoft.com/office/drawing/2014/main" id="{BFBC2B3B-11C8-1533-185D-1B22B1A0EF4B}"/>
              </a:ext>
            </a:extLst>
          </p:cNvPr>
          <p:cNvSpPr>
            <a:spLocks noGrp="1"/>
          </p:cNvSpPr>
          <p:nvPr>
            <p:ph type="sldNum" sz="quarter" idx="12"/>
          </p:nvPr>
        </p:nvSpPr>
        <p:spPr/>
        <p:txBody>
          <a:bodyPr/>
          <a:lstStyle/>
          <a:p>
            <a:fld id="{076EE52D-F1B6-4233-B21B-E360B949EAEB}" type="slidenum">
              <a:rPr lang="en-IN" smtClean="0"/>
              <a:t>33</a:t>
            </a:fld>
            <a:endParaRPr lang="en-IN"/>
          </a:p>
        </p:txBody>
      </p:sp>
    </p:spTree>
    <p:extLst>
      <p:ext uri="{BB962C8B-B14F-4D97-AF65-F5344CB8AC3E}">
        <p14:creationId xmlns:p14="http://schemas.microsoft.com/office/powerpoint/2010/main" val="548409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88210E-5651-D51D-3030-9EAEA5583888}"/>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CD38E428-C6CE-AF78-058D-B587AB412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101"/>
            <a:ext cx="12192000" cy="6859990"/>
          </a:xfrm>
          <a:prstGeom prst="rect">
            <a:avLst/>
          </a:prstGeom>
        </p:spPr>
      </p:pic>
      <p:sp>
        <p:nvSpPr>
          <p:cNvPr id="3" name="Slide Number Placeholder 2">
            <a:extLst>
              <a:ext uri="{FF2B5EF4-FFF2-40B4-BE49-F238E27FC236}">
                <a16:creationId xmlns:a16="http://schemas.microsoft.com/office/drawing/2014/main" id="{95F0F841-D12A-1F4A-D362-F3C7E066CBFE}"/>
              </a:ext>
            </a:extLst>
          </p:cNvPr>
          <p:cNvSpPr>
            <a:spLocks noGrp="1"/>
          </p:cNvSpPr>
          <p:nvPr>
            <p:ph type="sldNum" sz="quarter" idx="12"/>
          </p:nvPr>
        </p:nvSpPr>
        <p:spPr/>
        <p:txBody>
          <a:bodyPr/>
          <a:lstStyle/>
          <a:p>
            <a:fld id="{076EE52D-F1B6-4233-B21B-E360B949EAEB}" type="slidenum">
              <a:rPr lang="en-IN" smtClean="0"/>
              <a:t>34</a:t>
            </a:fld>
            <a:endParaRPr lang="en-IN"/>
          </a:p>
        </p:txBody>
      </p:sp>
    </p:spTree>
    <p:extLst>
      <p:ext uri="{BB962C8B-B14F-4D97-AF65-F5344CB8AC3E}">
        <p14:creationId xmlns:p14="http://schemas.microsoft.com/office/powerpoint/2010/main" val="843914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88210E-5651-D51D-3030-9EAEA5583888}"/>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FCD69B40-BBC2-C5DB-AAA7-514FD17E2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1"/>
            <a:ext cx="12192000" cy="6857058"/>
          </a:xfrm>
          <a:prstGeom prst="rect">
            <a:avLst/>
          </a:prstGeom>
        </p:spPr>
      </p:pic>
      <p:sp>
        <p:nvSpPr>
          <p:cNvPr id="3" name="Slide Number Placeholder 2">
            <a:extLst>
              <a:ext uri="{FF2B5EF4-FFF2-40B4-BE49-F238E27FC236}">
                <a16:creationId xmlns:a16="http://schemas.microsoft.com/office/drawing/2014/main" id="{49EBFD99-B408-EA3F-F95B-D29DD6F835E5}"/>
              </a:ext>
            </a:extLst>
          </p:cNvPr>
          <p:cNvSpPr>
            <a:spLocks noGrp="1"/>
          </p:cNvSpPr>
          <p:nvPr>
            <p:ph type="sldNum" sz="quarter" idx="12"/>
          </p:nvPr>
        </p:nvSpPr>
        <p:spPr/>
        <p:txBody>
          <a:bodyPr/>
          <a:lstStyle/>
          <a:p>
            <a:fld id="{076EE52D-F1B6-4233-B21B-E360B949EAEB}" type="slidenum">
              <a:rPr lang="en-IN" smtClean="0"/>
              <a:t>35</a:t>
            </a:fld>
            <a:endParaRPr lang="en-IN"/>
          </a:p>
        </p:txBody>
      </p:sp>
    </p:spTree>
    <p:extLst>
      <p:ext uri="{BB962C8B-B14F-4D97-AF65-F5344CB8AC3E}">
        <p14:creationId xmlns:p14="http://schemas.microsoft.com/office/powerpoint/2010/main" val="1228106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88210E-5651-D51D-3030-9EAEA5583888}"/>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355CCAF1-22E7-4C6F-EB6C-5ADEFC6D38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8" y="0"/>
            <a:ext cx="12177964" cy="6858000"/>
          </a:xfrm>
          <a:prstGeom prst="rect">
            <a:avLst/>
          </a:prstGeom>
        </p:spPr>
      </p:pic>
      <p:sp>
        <p:nvSpPr>
          <p:cNvPr id="3" name="Slide Number Placeholder 2">
            <a:extLst>
              <a:ext uri="{FF2B5EF4-FFF2-40B4-BE49-F238E27FC236}">
                <a16:creationId xmlns:a16="http://schemas.microsoft.com/office/drawing/2014/main" id="{E85D3F61-0AD3-EB0A-0E44-6ACEEBAF3801}"/>
              </a:ext>
            </a:extLst>
          </p:cNvPr>
          <p:cNvSpPr>
            <a:spLocks noGrp="1"/>
          </p:cNvSpPr>
          <p:nvPr>
            <p:ph type="sldNum" sz="quarter" idx="12"/>
          </p:nvPr>
        </p:nvSpPr>
        <p:spPr/>
        <p:txBody>
          <a:bodyPr/>
          <a:lstStyle/>
          <a:p>
            <a:fld id="{076EE52D-F1B6-4233-B21B-E360B949EAEB}" type="slidenum">
              <a:rPr lang="en-IN" smtClean="0"/>
              <a:t>36</a:t>
            </a:fld>
            <a:endParaRPr lang="en-IN"/>
          </a:p>
        </p:txBody>
      </p:sp>
    </p:spTree>
    <p:extLst>
      <p:ext uri="{BB962C8B-B14F-4D97-AF65-F5344CB8AC3E}">
        <p14:creationId xmlns:p14="http://schemas.microsoft.com/office/powerpoint/2010/main" val="3694489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88210E-5651-D51D-3030-9EAEA5583888}"/>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9A22CD74-9858-AF4C-2048-D767C56EA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5"/>
            <a:ext cx="12192000" cy="6854730"/>
          </a:xfrm>
          <a:prstGeom prst="rect">
            <a:avLst/>
          </a:prstGeom>
        </p:spPr>
      </p:pic>
      <p:sp>
        <p:nvSpPr>
          <p:cNvPr id="3" name="Slide Number Placeholder 2">
            <a:extLst>
              <a:ext uri="{FF2B5EF4-FFF2-40B4-BE49-F238E27FC236}">
                <a16:creationId xmlns:a16="http://schemas.microsoft.com/office/drawing/2014/main" id="{B210ED5C-AAAD-41DA-239D-F1466664F2A7}"/>
              </a:ext>
            </a:extLst>
          </p:cNvPr>
          <p:cNvSpPr>
            <a:spLocks noGrp="1"/>
          </p:cNvSpPr>
          <p:nvPr>
            <p:ph type="sldNum" sz="quarter" idx="12"/>
          </p:nvPr>
        </p:nvSpPr>
        <p:spPr/>
        <p:txBody>
          <a:bodyPr/>
          <a:lstStyle/>
          <a:p>
            <a:fld id="{076EE52D-F1B6-4233-B21B-E360B949EAEB}" type="slidenum">
              <a:rPr lang="en-IN" smtClean="0"/>
              <a:t>37</a:t>
            </a:fld>
            <a:endParaRPr lang="en-IN"/>
          </a:p>
        </p:txBody>
      </p:sp>
    </p:spTree>
    <p:extLst>
      <p:ext uri="{BB962C8B-B14F-4D97-AF65-F5344CB8AC3E}">
        <p14:creationId xmlns:p14="http://schemas.microsoft.com/office/powerpoint/2010/main" val="3945126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A1F8D4F-F069-D583-3B8C-4A7BF4AD53CA}"/>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97B687D0-8CCD-C4EE-5047-444C659E9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19"/>
            <a:ext cx="12192000" cy="6847561"/>
          </a:xfrm>
          <a:prstGeom prst="rect">
            <a:avLst/>
          </a:prstGeom>
        </p:spPr>
      </p:pic>
      <p:sp>
        <p:nvSpPr>
          <p:cNvPr id="3" name="Slide Number Placeholder 2">
            <a:extLst>
              <a:ext uri="{FF2B5EF4-FFF2-40B4-BE49-F238E27FC236}">
                <a16:creationId xmlns:a16="http://schemas.microsoft.com/office/drawing/2014/main" id="{D8075470-8C46-75EA-A2E8-2FE328541F26}"/>
              </a:ext>
            </a:extLst>
          </p:cNvPr>
          <p:cNvSpPr>
            <a:spLocks noGrp="1"/>
          </p:cNvSpPr>
          <p:nvPr>
            <p:ph type="sldNum" sz="quarter" idx="12"/>
          </p:nvPr>
        </p:nvSpPr>
        <p:spPr/>
        <p:txBody>
          <a:bodyPr/>
          <a:lstStyle/>
          <a:p>
            <a:fld id="{076EE52D-F1B6-4233-B21B-E360B949EAEB}" type="slidenum">
              <a:rPr lang="en-IN" smtClean="0"/>
              <a:t>38</a:t>
            </a:fld>
            <a:endParaRPr lang="en-IN"/>
          </a:p>
        </p:txBody>
      </p:sp>
    </p:spTree>
    <p:extLst>
      <p:ext uri="{BB962C8B-B14F-4D97-AF65-F5344CB8AC3E}">
        <p14:creationId xmlns:p14="http://schemas.microsoft.com/office/powerpoint/2010/main" val="3942148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0D5D9E8-2FF6-6647-7D64-DCE0D7D6A64B}"/>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116EDA49-5370-24F3-7D55-E8CB9FC6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1" y="0"/>
            <a:ext cx="12176297" cy="6858000"/>
          </a:xfrm>
          <a:prstGeom prst="rect">
            <a:avLst/>
          </a:prstGeom>
        </p:spPr>
      </p:pic>
      <p:sp>
        <p:nvSpPr>
          <p:cNvPr id="3" name="Slide Number Placeholder 2">
            <a:extLst>
              <a:ext uri="{FF2B5EF4-FFF2-40B4-BE49-F238E27FC236}">
                <a16:creationId xmlns:a16="http://schemas.microsoft.com/office/drawing/2014/main" id="{7B88BD56-7ACF-7FEB-42AA-C9773B446DD4}"/>
              </a:ext>
            </a:extLst>
          </p:cNvPr>
          <p:cNvSpPr>
            <a:spLocks noGrp="1"/>
          </p:cNvSpPr>
          <p:nvPr>
            <p:ph type="sldNum" sz="quarter" idx="12"/>
          </p:nvPr>
        </p:nvSpPr>
        <p:spPr/>
        <p:txBody>
          <a:bodyPr/>
          <a:lstStyle/>
          <a:p>
            <a:fld id="{076EE52D-F1B6-4233-B21B-E360B949EAEB}" type="slidenum">
              <a:rPr lang="en-IN" smtClean="0"/>
              <a:t>39</a:t>
            </a:fld>
            <a:endParaRPr lang="en-IN"/>
          </a:p>
        </p:txBody>
      </p:sp>
    </p:spTree>
    <p:extLst>
      <p:ext uri="{BB962C8B-B14F-4D97-AF65-F5344CB8AC3E}">
        <p14:creationId xmlns:p14="http://schemas.microsoft.com/office/powerpoint/2010/main" val="1219328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26FC-F04D-4C70-AE64-94417A308571}"/>
              </a:ext>
            </a:extLst>
          </p:cNvPr>
          <p:cNvSpPr>
            <a:spLocks noGrp="1"/>
          </p:cNvSpPr>
          <p:nvPr>
            <p:ph type="title"/>
          </p:nvPr>
        </p:nvSpPr>
        <p:spPr/>
        <p:txBody>
          <a:bodyPr/>
          <a:lstStyle/>
          <a:p>
            <a:r>
              <a:rPr lang="en-US" dirty="0"/>
              <a:t>Company Profile</a:t>
            </a:r>
            <a:endParaRPr lang="en-IN" dirty="0"/>
          </a:p>
        </p:txBody>
      </p:sp>
      <p:sp>
        <p:nvSpPr>
          <p:cNvPr id="3" name="Content Placeholder 2">
            <a:extLst>
              <a:ext uri="{FF2B5EF4-FFF2-40B4-BE49-F238E27FC236}">
                <a16:creationId xmlns:a16="http://schemas.microsoft.com/office/drawing/2014/main" id="{0DA339DF-B160-46EB-81C2-9B45216FE459}"/>
              </a:ext>
            </a:extLst>
          </p:cNvPr>
          <p:cNvSpPr>
            <a:spLocks noGrp="1"/>
          </p:cNvSpPr>
          <p:nvPr>
            <p:ph idx="1"/>
          </p:nvPr>
        </p:nvSpPr>
        <p:spPr>
          <a:xfrm>
            <a:off x="838200" y="1816294"/>
            <a:ext cx="10515600" cy="4351338"/>
          </a:xfrm>
        </p:spPr>
        <p:txBody>
          <a:bodyPr>
            <a:normAutofit fontScale="77500" lnSpcReduction="20000"/>
          </a:bodyPr>
          <a:lstStyle/>
          <a:p>
            <a:endParaRPr lang="en-US" dirty="0"/>
          </a:p>
          <a:p>
            <a:endParaRPr lang="en-US" dirty="0"/>
          </a:p>
          <a:p>
            <a:r>
              <a:rPr lang="en-US" dirty="0"/>
              <a:t>Incubyte is a remote-first company that helps its </a:t>
            </a:r>
          </a:p>
          <a:p>
            <a:pPr marL="0" indent="0">
              <a:buNone/>
            </a:pPr>
            <a:r>
              <a:rPr lang="en-US" dirty="0"/>
              <a:t>      clients craft future-ready software products that </a:t>
            </a:r>
          </a:p>
          <a:p>
            <a:pPr marL="0" indent="0">
              <a:buNone/>
            </a:pPr>
            <a:r>
              <a:rPr lang="en-US" dirty="0"/>
              <a:t>      can adapt to changing business needs.</a:t>
            </a:r>
          </a:p>
          <a:p>
            <a:pPr marL="0" indent="0">
              <a:buNone/>
            </a:pPr>
            <a:endParaRPr lang="en-US" dirty="0"/>
          </a:p>
          <a:p>
            <a:r>
              <a:rPr lang="en-US" dirty="0"/>
              <a:t>Founded in 2020</a:t>
            </a:r>
          </a:p>
          <a:p>
            <a:endParaRPr lang="en-US" dirty="0"/>
          </a:p>
          <a:p>
            <a:r>
              <a:rPr lang="en-US" dirty="0"/>
              <a:t>It is powered by software professionals from over </a:t>
            </a:r>
          </a:p>
          <a:p>
            <a:pPr marL="0" indent="0">
              <a:buNone/>
            </a:pPr>
            <a:r>
              <a:rPr lang="en-US" dirty="0"/>
              <a:t>     15 cities, to converge on projects across the globe</a:t>
            </a:r>
          </a:p>
          <a:p>
            <a:endParaRPr lang="en-US" dirty="0"/>
          </a:p>
          <a:p>
            <a:r>
              <a:rPr lang="en-US" dirty="0"/>
              <a:t>They passionately believe in giving back to the software development community and try our best to promote modern best practices</a:t>
            </a:r>
          </a:p>
          <a:p>
            <a:endParaRPr lang="en-US" dirty="0"/>
          </a:p>
          <a:p>
            <a:r>
              <a:rPr lang="en-US" dirty="0"/>
              <a:t>We believe that people make “all” the difference</a:t>
            </a:r>
          </a:p>
        </p:txBody>
      </p:sp>
      <p:sp>
        <p:nvSpPr>
          <p:cNvPr id="4" name="Footer Placeholder 3">
            <a:extLst>
              <a:ext uri="{FF2B5EF4-FFF2-40B4-BE49-F238E27FC236}">
                <a16:creationId xmlns:a16="http://schemas.microsoft.com/office/drawing/2014/main" id="{A462790C-8F35-4100-B5DD-1AC0359FE846}"/>
              </a:ext>
            </a:extLst>
          </p:cNvPr>
          <p:cNvSpPr>
            <a:spLocks noGrp="1"/>
          </p:cNvSpPr>
          <p:nvPr>
            <p:ph type="ftr" sz="quarter" idx="11"/>
          </p:nvPr>
        </p:nvSpPr>
        <p:spPr/>
        <p:txBody>
          <a:bodyPr/>
          <a:lstStyle/>
          <a:p>
            <a:r>
              <a:rPr lang="en-IN"/>
              <a:t>Department of Computer Science</a:t>
            </a:r>
          </a:p>
        </p:txBody>
      </p:sp>
      <p:pic>
        <p:nvPicPr>
          <p:cNvPr id="6" name="Picture 5">
            <a:extLst>
              <a:ext uri="{FF2B5EF4-FFF2-40B4-BE49-F238E27FC236}">
                <a16:creationId xmlns:a16="http://schemas.microsoft.com/office/drawing/2014/main" id="{5DDF4C24-87A9-35FB-5718-20962F429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9268" y="2847975"/>
            <a:ext cx="4210050" cy="1162050"/>
          </a:xfrm>
          <a:prstGeom prst="rect">
            <a:avLst/>
          </a:prstGeom>
        </p:spPr>
      </p:pic>
      <p:sp>
        <p:nvSpPr>
          <p:cNvPr id="5" name="Slide Number Placeholder 4">
            <a:extLst>
              <a:ext uri="{FF2B5EF4-FFF2-40B4-BE49-F238E27FC236}">
                <a16:creationId xmlns:a16="http://schemas.microsoft.com/office/drawing/2014/main" id="{1810EC22-3BA8-8A7E-D452-48EBBC30E3EA}"/>
              </a:ext>
            </a:extLst>
          </p:cNvPr>
          <p:cNvSpPr>
            <a:spLocks noGrp="1"/>
          </p:cNvSpPr>
          <p:nvPr>
            <p:ph type="sldNum" sz="quarter" idx="12"/>
          </p:nvPr>
        </p:nvSpPr>
        <p:spPr/>
        <p:txBody>
          <a:bodyPr/>
          <a:lstStyle/>
          <a:p>
            <a:fld id="{076EE52D-F1B6-4233-B21B-E360B949EAEB}" type="slidenum">
              <a:rPr lang="en-IN" smtClean="0"/>
              <a:t>4</a:t>
            </a:fld>
            <a:endParaRPr lang="en-IN"/>
          </a:p>
        </p:txBody>
      </p:sp>
    </p:spTree>
    <p:extLst>
      <p:ext uri="{BB962C8B-B14F-4D97-AF65-F5344CB8AC3E}">
        <p14:creationId xmlns:p14="http://schemas.microsoft.com/office/powerpoint/2010/main" val="1879264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F0BB7F-6768-C700-3973-6F762E947BB3}"/>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CD2D65F0-849F-8100-9FA4-79B51BE4E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 y="0"/>
            <a:ext cx="12180404" cy="6858000"/>
          </a:xfrm>
          <a:prstGeom prst="rect">
            <a:avLst/>
          </a:prstGeom>
        </p:spPr>
      </p:pic>
      <p:sp>
        <p:nvSpPr>
          <p:cNvPr id="3" name="Slide Number Placeholder 2">
            <a:extLst>
              <a:ext uri="{FF2B5EF4-FFF2-40B4-BE49-F238E27FC236}">
                <a16:creationId xmlns:a16="http://schemas.microsoft.com/office/drawing/2014/main" id="{811F1219-BFFE-D6E8-6EF8-AAB53E1ABFCA}"/>
              </a:ext>
            </a:extLst>
          </p:cNvPr>
          <p:cNvSpPr>
            <a:spLocks noGrp="1"/>
          </p:cNvSpPr>
          <p:nvPr>
            <p:ph type="sldNum" sz="quarter" idx="12"/>
          </p:nvPr>
        </p:nvSpPr>
        <p:spPr/>
        <p:txBody>
          <a:bodyPr/>
          <a:lstStyle/>
          <a:p>
            <a:fld id="{076EE52D-F1B6-4233-B21B-E360B949EAEB}" type="slidenum">
              <a:rPr lang="en-IN" smtClean="0"/>
              <a:t>40</a:t>
            </a:fld>
            <a:endParaRPr lang="en-IN"/>
          </a:p>
        </p:txBody>
      </p:sp>
    </p:spTree>
    <p:extLst>
      <p:ext uri="{BB962C8B-B14F-4D97-AF65-F5344CB8AC3E}">
        <p14:creationId xmlns:p14="http://schemas.microsoft.com/office/powerpoint/2010/main" val="971263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951AC9-EB7F-34E2-3D9E-3684D1DE9749}"/>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D356CFFD-ACF2-7BF3-9D16-B7235BFB0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3"/>
            <a:ext cx="12192000" cy="6856013"/>
          </a:xfrm>
          <a:prstGeom prst="rect">
            <a:avLst/>
          </a:prstGeom>
        </p:spPr>
      </p:pic>
      <p:sp>
        <p:nvSpPr>
          <p:cNvPr id="3" name="Slide Number Placeholder 2">
            <a:extLst>
              <a:ext uri="{FF2B5EF4-FFF2-40B4-BE49-F238E27FC236}">
                <a16:creationId xmlns:a16="http://schemas.microsoft.com/office/drawing/2014/main" id="{736D9613-5B42-6699-5145-75EA695A6498}"/>
              </a:ext>
            </a:extLst>
          </p:cNvPr>
          <p:cNvSpPr>
            <a:spLocks noGrp="1"/>
          </p:cNvSpPr>
          <p:nvPr>
            <p:ph type="sldNum" sz="quarter" idx="12"/>
          </p:nvPr>
        </p:nvSpPr>
        <p:spPr/>
        <p:txBody>
          <a:bodyPr/>
          <a:lstStyle/>
          <a:p>
            <a:fld id="{076EE52D-F1B6-4233-B21B-E360B949EAEB}" type="slidenum">
              <a:rPr lang="en-IN" smtClean="0"/>
              <a:t>41</a:t>
            </a:fld>
            <a:endParaRPr lang="en-IN"/>
          </a:p>
        </p:txBody>
      </p:sp>
    </p:spTree>
    <p:extLst>
      <p:ext uri="{BB962C8B-B14F-4D97-AF65-F5344CB8AC3E}">
        <p14:creationId xmlns:p14="http://schemas.microsoft.com/office/powerpoint/2010/main" val="3499388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C6AF3E-33E5-6EEF-A68F-B695713CBA4C}"/>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8E0269E8-3110-4F45-F0C2-C7ED2FC96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3AC8535C-C8EC-5B54-19CB-24266B5C1B0D}"/>
              </a:ext>
            </a:extLst>
          </p:cNvPr>
          <p:cNvSpPr>
            <a:spLocks noGrp="1"/>
          </p:cNvSpPr>
          <p:nvPr>
            <p:ph type="sldNum" sz="quarter" idx="12"/>
          </p:nvPr>
        </p:nvSpPr>
        <p:spPr/>
        <p:txBody>
          <a:bodyPr/>
          <a:lstStyle/>
          <a:p>
            <a:fld id="{076EE52D-F1B6-4233-B21B-E360B949EAEB}" type="slidenum">
              <a:rPr lang="en-IN" smtClean="0"/>
              <a:t>42</a:t>
            </a:fld>
            <a:endParaRPr lang="en-IN"/>
          </a:p>
        </p:txBody>
      </p:sp>
    </p:spTree>
    <p:extLst>
      <p:ext uri="{BB962C8B-B14F-4D97-AF65-F5344CB8AC3E}">
        <p14:creationId xmlns:p14="http://schemas.microsoft.com/office/powerpoint/2010/main" val="2270283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39F413-DB1B-2D17-A453-62193EF28A51}"/>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2B14C84A-3412-7164-3DCD-10CB0F42B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4AF8F731-841E-B6B1-2855-24385D24578F}"/>
              </a:ext>
            </a:extLst>
          </p:cNvPr>
          <p:cNvSpPr>
            <a:spLocks noGrp="1"/>
          </p:cNvSpPr>
          <p:nvPr>
            <p:ph type="sldNum" sz="quarter" idx="12"/>
          </p:nvPr>
        </p:nvSpPr>
        <p:spPr/>
        <p:txBody>
          <a:bodyPr/>
          <a:lstStyle/>
          <a:p>
            <a:fld id="{076EE52D-F1B6-4233-B21B-E360B949EAEB}" type="slidenum">
              <a:rPr lang="en-IN" smtClean="0"/>
              <a:t>43</a:t>
            </a:fld>
            <a:endParaRPr lang="en-IN"/>
          </a:p>
        </p:txBody>
      </p:sp>
    </p:spTree>
    <p:extLst>
      <p:ext uri="{BB962C8B-B14F-4D97-AF65-F5344CB8AC3E}">
        <p14:creationId xmlns:p14="http://schemas.microsoft.com/office/powerpoint/2010/main" val="4272965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F54EDD-C8F2-A6D4-299E-59B02478E4C5}"/>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AF80AF2F-CE8F-5016-CDCA-9FE47692C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A55FF2DD-2E3D-0DF3-417F-F4FD8463BDCC}"/>
              </a:ext>
            </a:extLst>
          </p:cNvPr>
          <p:cNvSpPr>
            <a:spLocks noGrp="1"/>
          </p:cNvSpPr>
          <p:nvPr>
            <p:ph type="sldNum" sz="quarter" idx="12"/>
          </p:nvPr>
        </p:nvSpPr>
        <p:spPr/>
        <p:txBody>
          <a:bodyPr/>
          <a:lstStyle/>
          <a:p>
            <a:fld id="{076EE52D-F1B6-4233-B21B-E360B949EAEB}" type="slidenum">
              <a:rPr lang="en-IN" smtClean="0"/>
              <a:t>44</a:t>
            </a:fld>
            <a:endParaRPr lang="en-IN"/>
          </a:p>
        </p:txBody>
      </p:sp>
    </p:spTree>
    <p:extLst>
      <p:ext uri="{BB962C8B-B14F-4D97-AF65-F5344CB8AC3E}">
        <p14:creationId xmlns:p14="http://schemas.microsoft.com/office/powerpoint/2010/main" val="27896123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887D77E-3186-1D5D-6A14-B2E704741250}"/>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42F4359F-0415-966A-1D8F-0FA101F13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E0755F2C-AD2F-E998-C5FE-9EBCB76DD501}"/>
              </a:ext>
            </a:extLst>
          </p:cNvPr>
          <p:cNvSpPr>
            <a:spLocks noGrp="1"/>
          </p:cNvSpPr>
          <p:nvPr>
            <p:ph type="sldNum" sz="quarter" idx="12"/>
          </p:nvPr>
        </p:nvSpPr>
        <p:spPr/>
        <p:txBody>
          <a:bodyPr/>
          <a:lstStyle/>
          <a:p>
            <a:fld id="{076EE52D-F1B6-4233-B21B-E360B949EAEB}" type="slidenum">
              <a:rPr lang="en-IN" smtClean="0"/>
              <a:t>45</a:t>
            </a:fld>
            <a:endParaRPr lang="en-IN"/>
          </a:p>
        </p:txBody>
      </p:sp>
    </p:spTree>
    <p:extLst>
      <p:ext uri="{BB962C8B-B14F-4D97-AF65-F5344CB8AC3E}">
        <p14:creationId xmlns:p14="http://schemas.microsoft.com/office/powerpoint/2010/main" val="83154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C587C8-2FE5-2F76-6EC2-14A6380E6D49}"/>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18419E47-E9EE-DBDC-8EB4-E8FF20E76E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D3D76080-D859-961B-D1C1-91EA8330FAD7}"/>
              </a:ext>
            </a:extLst>
          </p:cNvPr>
          <p:cNvSpPr>
            <a:spLocks noGrp="1"/>
          </p:cNvSpPr>
          <p:nvPr>
            <p:ph type="sldNum" sz="quarter" idx="12"/>
          </p:nvPr>
        </p:nvSpPr>
        <p:spPr/>
        <p:txBody>
          <a:bodyPr/>
          <a:lstStyle/>
          <a:p>
            <a:fld id="{076EE52D-F1B6-4233-B21B-E360B949EAEB}" type="slidenum">
              <a:rPr lang="en-IN" smtClean="0"/>
              <a:t>46</a:t>
            </a:fld>
            <a:endParaRPr lang="en-IN"/>
          </a:p>
        </p:txBody>
      </p:sp>
    </p:spTree>
    <p:extLst>
      <p:ext uri="{BB962C8B-B14F-4D97-AF65-F5344CB8AC3E}">
        <p14:creationId xmlns:p14="http://schemas.microsoft.com/office/powerpoint/2010/main" val="1326314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2CAC30B-5B11-7260-B1FE-034D73917A30}"/>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76BB5A40-F023-4191-532A-4C2AC3341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EB339C02-2414-5192-5AC6-0EC91191DBDB}"/>
              </a:ext>
            </a:extLst>
          </p:cNvPr>
          <p:cNvSpPr>
            <a:spLocks noGrp="1"/>
          </p:cNvSpPr>
          <p:nvPr>
            <p:ph type="sldNum" sz="quarter" idx="12"/>
          </p:nvPr>
        </p:nvSpPr>
        <p:spPr/>
        <p:txBody>
          <a:bodyPr/>
          <a:lstStyle/>
          <a:p>
            <a:fld id="{076EE52D-F1B6-4233-B21B-E360B949EAEB}" type="slidenum">
              <a:rPr lang="en-IN" smtClean="0"/>
              <a:t>47</a:t>
            </a:fld>
            <a:endParaRPr lang="en-IN"/>
          </a:p>
        </p:txBody>
      </p:sp>
    </p:spTree>
    <p:extLst>
      <p:ext uri="{BB962C8B-B14F-4D97-AF65-F5344CB8AC3E}">
        <p14:creationId xmlns:p14="http://schemas.microsoft.com/office/powerpoint/2010/main" val="858614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F373EC-AFB8-12D2-974A-0C2E2EA9C452}"/>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224DB497-392A-3796-8802-4611C9775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55"/>
            <a:ext cx="12192000" cy="6851890"/>
          </a:xfrm>
          <a:prstGeom prst="rect">
            <a:avLst/>
          </a:prstGeom>
        </p:spPr>
      </p:pic>
      <p:sp>
        <p:nvSpPr>
          <p:cNvPr id="3" name="Slide Number Placeholder 2">
            <a:extLst>
              <a:ext uri="{FF2B5EF4-FFF2-40B4-BE49-F238E27FC236}">
                <a16:creationId xmlns:a16="http://schemas.microsoft.com/office/drawing/2014/main" id="{A98C35F5-DCED-95A8-B6E7-13DC4612B77B}"/>
              </a:ext>
            </a:extLst>
          </p:cNvPr>
          <p:cNvSpPr>
            <a:spLocks noGrp="1"/>
          </p:cNvSpPr>
          <p:nvPr>
            <p:ph type="sldNum" sz="quarter" idx="12"/>
          </p:nvPr>
        </p:nvSpPr>
        <p:spPr/>
        <p:txBody>
          <a:bodyPr/>
          <a:lstStyle/>
          <a:p>
            <a:fld id="{076EE52D-F1B6-4233-B21B-E360B949EAEB}" type="slidenum">
              <a:rPr lang="en-IN" smtClean="0"/>
              <a:t>48</a:t>
            </a:fld>
            <a:endParaRPr lang="en-IN"/>
          </a:p>
        </p:txBody>
      </p:sp>
    </p:spTree>
    <p:extLst>
      <p:ext uri="{BB962C8B-B14F-4D97-AF65-F5344CB8AC3E}">
        <p14:creationId xmlns:p14="http://schemas.microsoft.com/office/powerpoint/2010/main" val="2864263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6C936A-CF68-B543-FAD8-34424AB30F04}"/>
              </a:ext>
            </a:extLst>
          </p:cNvPr>
          <p:cNvSpPr>
            <a:spLocks noGrp="1"/>
          </p:cNvSpPr>
          <p:nvPr>
            <p:ph type="ftr" sz="quarter" idx="11"/>
          </p:nvPr>
        </p:nvSpPr>
        <p:spPr/>
        <p:txBody>
          <a:bodyPr/>
          <a:lstStyle/>
          <a:p>
            <a:r>
              <a:rPr lang="en-IN"/>
              <a:t>Department of Computer Science</a:t>
            </a:r>
          </a:p>
        </p:txBody>
      </p:sp>
      <p:pic>
        <p:nvPicPr>
          <p:cNvPr id="4" name="Picture 3">
            <a:extLst>
              <a:ext uri="{FF2B5EF4-FFF2-40B4-BE49-F238E27FC236}">
                <a16:creationId xmlns:a16="http://schemas.microsoft.com/office/drawing/2014/main" id="{A91946EE-C1EB-7C40-EEEC-998EDE538B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 y="0"/>
            <a:ext cx="12202509" cy="6861944"/>
          </a:xfrm>
          <a:prstGeom prst="rect">
            <a:avLst/>
          </a:prstGeom>
        </p:spPr>
      </p:pic>
      <p:sp>
        <p:nvSpPr>
          <p:cNvPr id="3" name="Slide Number Placeholder 2">
            <a:extLst>
              <a:ext uri="{FF2B5EF4-FFF2-40B4-BE49-F238E27FC236}">
                <a16:creationId xmlns:a16="http://schemas.microsoft.com/office/drawing/2014/main" id="{753E5315-D97B-227B-1A78-59311CE29F99}"/>
              </a:ext>
            </a:extLst>
          </p:cNvPr>
          <p:cNvSpPr>
            <a:spLocks noGrp="1"/>
          </p:cNvSpPr>
          <p:nvPr>
            <p:ph type="sldNum" sz="quarter" idx="12"/>
          </p:nvPr>
        </p:nvSpPr>
        <p:spPr/>
        <p:txBody>
          <a:bodyPr/>
          <a:lstStyle/>
          <a:p>
            <a:fld id="{076EE52D-F1B6-4233-B21B-E360B949EAEB}" type="slidenum">
              <a:rPr lang="en-IN" smtClean="0"/>
              <a:t>49</a:t>
            </a:fld>
            <a:endParaRPr lang="en-IN"/>
          </a:p>
        </p:txBody>
      </p:sp>
    </p:spTree>
    <p:extLst>
      <p:ext uri="{BB962C8B-B14F-4D97-AF65-F5344CB8AC3E}">
        <p14:creationId xmlns:p14="http://schemas.microsoft.com/office/powerpoint/2010/main" val="833886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1F1F1-442E-9ABA-ABDB-334045B01311}"/>
              </a:ext>
            </a:extLst>
          </p:cNvPr>
          <p:cNvSpPr>
            <a:spLocks noGrp="1"/>
          </p:cNvSpPr>
          <p:nvPr>
            <p:ph type="title"/>
          </p:nvPr>
        </p:nvSpPr>
        <p:spPr/>
        <p:txBody>
          <a:bodyPr/>
          <a:lstStyle/>
          <a:p>
            <a:r>
              <a:rPr lang="en-US" dirty="0"/>
              <a:t>Problem Facing</a:t>
            </a:r>
            <a:endParaRPr lang="en-IN" dirty="0"/>
          </a:p>
        </p:txBody>
      </p:sp>
      <p:sp>
        <p:nvSpPr>
          <p:cNvPr id="3" name="Content Placeholder 2">
            <a:extLst>
              <a:ext uri="{FF2B5EF4-FFF2-40B4-BE49-F238E27FC236}">
                <a16:creationId xmlns:a16="http://schemas.microsoft.com/office/drawing/2014/main" id="{92282178-ECA8-32F5-A164-D5EF51E9673B}"/>
              </a:ext>
            </a:extLst>
          </p:cNvPr>
          <p:cNvSpPr>
            <a:spLocks noGrp="1"/>
          </p:cNvSpPr>
          <p:nvPr>
            <p:ph idx="1"/>
          </p:nvPr>
        </p:nvSpPr>
        <p:spPr/>
        <p:txBody>
          <a:bodyPr/>
          <a:lstStyle/>
          <a:p>
            <a:r>
              <a:rPr lang="en-IN" dirty="0"/>
              <a:t>Took long time to evaluate lot of repos</a:t>
            </a:r>
          </a:p>
          <a:p>
            <a:r>
              <a:rPr lang="en-IN" dirty="0"/>
              <a:t>Need to see each repo individually</a:t>
            </a:r>
          </a:p>
        </p:txBody>
      </p:sp>
      <p:sp>
        <p:nvSpPr>
          <p:cNvPr id="4" name="Footer Placeholder 3">
            <a:extLst>
              <a:ext uri="{FF2B5EF4-FFF2-40B4-BE49-F238E27FC236}">
                <a16:creationId xmlns:a16="http://schemas.microsoft.com/office/drawing/2014/main" id="{C898BA5E-C60F-AD9A-BBC9-03E1AE9EE3B5}"/>
              </a:ext>
            </a:extLst>
          </p:cNvPr>
          <p:cNvSpPr>
            <a:spLocks noGrp="1"/>
          </p:cNvSpPr>
          <p:nvPr>
            <p:ph type="ftr" sz="quarter" idx="11"/>
          </p:nvPr>
        </p:nvSpPr>
        <p:spPr/>
        <p:txBody>
          <a:bodyPr/>
          <a:lstStyle/>
          <a:p>
            <a:r>
              <a:rPr lang="en-IN"/>
              <a:t>Department of Computer Science</a:t>
            </a:r>
          </a:p>
        </p:txBody>
      </p:sp>
      <p:sp>
        <p:nvSpPr>
          <p:cNvPr id="5" name="Slide Number Placeholder 4">
            <a:extLst>
              <a:ext uri="{FF2B5EF4-FFF2-40B4-BE49-F238E27FC236}">
                <a16:creationId xmlns:a16="http://schemas.microsoft.com/office/drawing/2014/main" id="{5384A0C2-41E7-7C3D-C531-08099D8A64EA}"/>
              </a:ext>
            </a:extLst>
          </p:cNvPr>
          <p:cNvSpPr>
            <a:spLocks noGrp="1"/>
          </p:cNvSpPr>
          <p:nvPr>
            <p:ph type="sldNum" sz="quarter" idx="12"/>
          </p:nvPr>
        </p:nvSpPr>
        <p:spPr/>
        <p:txBody>
          <a:bodyPr/>
          <a:lstStyle/>
          <a:p>
            <a:fld id="{076EE52D-F1B6-4233-B21B-E360B949EAEB}" type="slidenum">
              <a:rPr lang="en-IN" smtClean="0"/>
              <a:t>5</a:t>
            </a:fld>
            <a:endParaRPr lang="en-IN"/>
          </a:p>
        </p:txBody>
      </p:sp>
    </p:spTree>
    <p:extLst>
      <p:ext uri="{BB962C8B-B14F-4D97-AF65-F5344CB8AC3E}">
        <p14:creationId xmlns:p14="http://schemas.microsoft.com/office/powerpoint/2010/main" val="6754283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651E0-BC51-4301-AA0F-46C2346E8B63}"/>
              </a:ext>
            </a:extLst>
          </p:cNvPr>
          <p:cNvSpPr>
            <a:spLocks noGrp="1"/>
          </p:cNvSpPr>
          <p:nvPr>
            <p:ph type="title"/>
          </p:nvPr>
        </p:nvSpPr>
        <p:spPr/>
        <p:txBody>
          <a:bodyPr/>
          <a:lstStyle/>
          <a:p>
            <a:r>
              <a:rPr lang="en-US" dirty="0"/>
              <a:t>Future Work</a:t>
            </a:r>
            <a:endParaRPr lang="en-IN" dirty="0"/>
          </a:p>
        </p:txBody>
      </p:sp>
      <p:sp>
        <p:nvSpPr>
          <p:cNvPr id="3" name="Content Placeholder 2">
            <a:extLst>
              <a:ext uri="{FF2B5EF4-FFF2-40B4-BE49-F238E27FC236}">
                <a16:creationId xmlns:a16="http://schemas.microsoft.com/office/drawing/2014/main" id="{F42CBBDB-B75A-47FD-9C84-478830A52752}"/>
              </a:ext>
            </a:extLst>
          </p:cNvPr>
          <p:cNvSpPr>
            <a:spLocks noGrp="1"/>
          </p:cNvSpPr>
          <p:nvPr>
            <p:ph idx="1"/>
          </p:nvPr>
        </p:nvSpPr>
        <p:spPr/>
        <p:txBody>
          <a:bodyPr/>
          <a:lstStyle/>
          <a:p>
            <a:r>
              <a:rPr lang="en-US" dirty="0"/>
              <a:t>We will try to accomplish each and every factor possible to check whether the code submitted is perfect as per requirement or not</a:t>
            </a:r>
          </a:p>
          <a:p>
            <a:r>
              <a:rPr lang="en-US" dirty="0"/>
              <a:t>Applying Machine Learning on Clean Code</a:t>
            </a:r>
          </a:p>
          <a:p>
            <a:r>
              <a:rPr lang="en-US" dirty="0"/>
              <a:t>Check for gibberish or misleading comments</a:t>
            </a:r>
          </a:p>
          <a:p>
            <a:r>
              <a:rPr lang="en-US" dirty="0"/>
              <a:t>Check if proper names are given to variables</a:t>
            </a:r>
          </a:p>
          <a:p>
            <a:endParaRPr lang="en-US" dirty="0"/>
          </a:p>
          <a:p>
            <a:endParaRPr lang="en-IN" dirty="0"/>
          </a:p>
        </p:txBody>
      </p:sp>
      <p:sp>
        <p:nvSpPr>
          <p:cNvPr id="4" name="Footer Placeholder 3">
            <a:extLst>
              <a:ext uri="{FF2B5EF4-FFF2-40B4-BE49-F238E27FC236}">
                <a16:creationId xmlns:a16="http://schemas.microsoft.com/office/drawing/2014/main" id="{2F14B8FE-23D7-4EA3-8875-6F9DA7FBD7BB}"/>
              </a:ext>
            </a:extLst>
          </p:cNvPr>
          <p:cNvSpPr>
            <a:spLocks noGrp="1"/>
          </p:cNvSpPr>
          <p:nvPr>
            <p:ph type="ftr" sz="quarter" idx="11"/>
          </p:nvPr>
        </p:nvSpPr>
        <p:spPr/>
        <p:txBody>
          <a:bodyPr/>
          <a:lstStyle/>
          <a:p>
            <a:r>
              <a:rPr lang="en-IN"/>
              <a:t>Department of Computer Science</a:t>
            </a:r>
          </a:p>
        </p:txBody>
      </p:sp>
      <p:sp>
        <p:nvSpPr>
          <p:cNvPr id="5" name="Slide Number Placeholder 4">
            <a:extLst>
              <a:ext uri="{FF2B5EF4-FFF2-40B4-BE49-F238E27FC236}">
                <a16:creationId xmlns:a16="http://schemas.microsoft.com/office/drawing/2014/main" id="{B683FF54-0246-BAAB-7414-F09366609497}"/>
              </a:ext>
            </a:extLst>
          </p:cNvPr>
          <p:cNvSpPr>
            <a:spLocks noGrp="1"/>
          </p:cNvSpPr>
          <p:nvPr>
            <p:ph type="sldNum" sz="quarter" idx="12"/>
          </p:nvPr>
        </p:nvSpPr>
        <p:spPr/>
        <p:txBody>
          <a:bodyPr/>
          <a:lstStyle/>
          <a:p>
            <a:fld id="{076EE52D-F1B6-4233-B21B-E360B949EAEB}" type="slidenum">
              <a:rPr lang="en-IN" smtClean="0"/>
              <a:t>50</a:t>
            </a:fld>
            <a:endParaRPr lang="en-IN"/>
          </a:p>
        </p:txBody>
      </p:sp>
    </p:spTree>
    <p:extLst>
      <p:ext uri="{BB962C8B-B14F-4D97-AF65-F5344CB8AC3E}">
        <p14:creationId xmlns:p14="http://schemas.microsoft.com/office/powerpoint/2010/main" val="3351804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452D-A4FE-3C15-9445-9602D3FAC837}"/>
              </a:ext>
            </a:extLst>
          </p:cNvPr>
          <p:cNvSpPr>
            <a:spLocks noGrp="1"/>
          </p:cNvSpPr>
          <p:nvPr>
            <p:ph type="title"/>
          </p:nvPr>
        </p:nvSpPr>
        <p:spPr/>
        <p:txBody>
          <a:bodyPr/>
          <a:lstStyle/>
          <a:p>
            <a:r>
              <a:rPr lang="en-IN" dirty="0"/>
              <a:t>Bibliography</a:t>
            </a:r>
          </a:p>
        </p:txBody>
      </p:sp>
      <p:sp>
        <p:nvSpPr>
          <p:cNvPr id="3" name="Content Placeholder 2">
            <a:extLst>
              <a:ext uri="{FF2B5EF4-FFF2-40B4-BE49-F238E27FC236}">
                <a16:creationId xmlns:a16="http://schemas.microsoft.com/office/drawing/2014/main" id="{DEE0372B-B881-AB4A-DF2A-159862A6EA6B}"/>
              </a:ext>
            </a:extLst>
          </p:cNvPr>
          <p:cNvSpPr>
            <a:spLocks noGrp="1"/>
          </p:cNvSpPr>
          <p:nvPr>
            <p:ph idx="1"/>
          </p:nvPr>
        </p:nvSpPr>
        <p:spPr/>
        <p:txBody>
          <a:bodyPr/>
          <a:lstStyle/>
          <a:p>
            <a:r>
              <a:rPr lang="en-IN" dirty="0"/>
              <a:t>https://www.nltk.org/</a:t>
            </a:r>
          </a:p>
        </p:txBody>
      </p:sp>
      <p:sp>
        <p:nvSpPr>
          <p:cNvPr id="4" name="Footer Placeholder 3">
            <a:extLst>
              <a:ext uri="{FF2B5EF4-FFF2-40B4-BE49-F238E27FC236}">
                <a16:creationId xmlns:a16="http://schemas.microsoft.com/office/drawing/2014/main" id="{5D8D1A35-EFC8-1919-0064-DA097D753921}"/>
              </a:ext>
            </a:extLst>
          </p:cNvPr>
          <p:cNvSpPr>
            <a:spLocks noGrp="1"/>
          </p:cNvSpPr>
          <p:nvPr>
            <p:ph type="ftr" sz="quarter" idx="11"/>
          </p:nvPr>
        </p:nvSpPr>
        <p:spPr/>
        <p:txBody>
          <a:bodyPr/>
          <a:lstStyle/>
          <a:p>
            <a:r>
              <a:rPr lang="en-IN"/>
              <a:t>Department of Computer Science</a:t>
            </a:r>
          </a:p>
        </p:txBody>
      </p:sp>
      <p:sp>
        <p:nvSpPr>
          <p:cNvPr id="5" name="Slide Number Placeholder 4">
            <a:extLst>
              <a:ext uri="{FF2B5EF4-FFF2-40B4-BE49-F238E27FC236}">
                <a16:creationId xmlns:a16="http://schemas.microsoft.com/office/drawing/2014/main" id="{FF053326-B464-554D-58BA-6A7A3F5BD5C6}"/>
              </a:ext>
            </a:extLst>
          </p:cNvPr>
          <p:cNvSpPr>
            <a:spLocks noGrp="1"/>
          </p:cNvSpPr>
          <p:nvPr>
            <p:ph type="sldNum" sz="quarter" idx="12"/>
          </p:nvPr>
        </p:nvSpPr>
        <p:spPr/>
        <p:txBody>
          <a:bodyPr/>
          <a:lstStyle/>
          <a:p>
            <a:fld id="{076EE52D-F1B6-4233-B21B-E360B949EAEB}" type="slidenum">
              <a:rPr lang="en-IN" smtClean="0"/>
              <a:t>51</a:t>
            </a:fld>
            <a:endParaRPr lang="en-IN"/>
          </a:p>
        </p:txBody>
      </p:sp>
    </p:spTree>
    <p:extLst>
      <p:ext uri="{BB962C8B-B14F-4D97-AF65-F5344CB8AC3E}">
        <p14:creationId xmlns:p14="http://schemas.microsoft.com/office/powerpoint/2010/main" val="36088196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66FEE-EC3F-41C0-99E2-CDB34AE6FF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7E68209-3A66-429A-A6DF-D25CCC997763}"/>
              </a:ext>
            </a:extLst>
          </p:cNvPr>
          <p:cNvSpPr>
            <a:spLocks noGrp="1"/>
          </p:cNvSpPr>
          <p:nvPr>
            <p:ph idx="1"/>
          </p:nvPr>
        </p:nvSpPr>
        <p:spPr/>
        <p:txBody>
          <a:bodyPr>
            <a:normAutofit/>
          </a:bodyPr>
          <a:lstStyle/>
          <a:p>
            <a:pPr marL="0" indent="0" algn="ctr">
              <a:buNone/>
            </a:pPr>
            <a:endParaRPr lang="en-US" sz="6600" dirty="0"/>
          </a:p>
          <a:p>
            <a:pPr marL="0" indent="0" algn="ctr">
              <a:buNone/>
            </a:pPr>
            <a:r>
              <a:rPr lang="en-US" sz="6600" dirty="0"/>
              <a:t>  Thank you</a:t>
            </a:r>
            <a:endParaRPr lang="en-IN" sz="6600" dirty="0"/>
          </a:p>
        </p:txBody>
      </p:sp>
      <p:sp>
        <p:nvSpPr>
          <p:cNvPr id="4" name="Footer Placeholder 3">
            <a:extLst>
              <a:ext uri="{FF2B5EF4-FFF2-40B4-BE49-F238E27FC236}">
                <a16:creationId xmlns:a16="http://schemas.microsoft.com/office/drawing/2014/main" id="{D478EF72-0DCE-4AED-950D-52D8EF6CF789}"/>
              </a:ext>
            </a:extLst>
          </p:cNvPr>
          <p:cNvSpPr>
            <a:spLocks noGrp="1"/>
          </p:cNvSpPr>
          <p:nvPr>
            <p:ph type="ftr" sz="quarter" idx="11"/>
          </p:nvPr>
        </p:nvSpPr>
        <p:spPr/>
        <p:txBody>
          <a:bodyPr/>
          <a:lstStyle/>
          <a:p>
            <a:r>
              <a:rPr lang="en-IN"/>
              <a:t>Department of Computer Science</a:t>
            </a:r>
          </a:p>
        </p:txBody>
      </p:sp>
      <p:sp>
        <p:nvSpPr>
          <p:cNvPr id="5" name="Slide Number Placeholder 4">
            <a:extLst>
              <a:ext uri="{FF2B5EF4-FFF2-40B4-BE49-F238E27FC236}">
                <a16:creationId xmlns:a16="http://schemas.microsoft.com/office/drawing/2014/main" id="{9CE604B4-2B82-1896-D4AB-1AD4A2C8F0C2}"/>
              </a:ext>
            </a:extLst>
          </p:cNvPr>
          <p:cNvSpPr>
            <a:spLocks noGrp="1"/>
          </p:cNvSpPr>
          <p:nvPr>
            <p:ph type="sldNum" sz="quarter" idx="12"/>
          </p:nvPr>
        </p:nvSpPr>
        <p:spPr/>
        <p:txBody>
          <a:bodyPr/>
          <a:lstStyle/>
          <a:p>
            <a:fld id="{076EE52D-F1B6-4233-B21B-E360B949EAEB}" type="slidenum">
              <a:rPr lang="en-IN" smtClean="0"/>
              <a:t>52</a:t>
            </a:fld>
            <a:endParaRPr lang="en-IN"/>
          </a:p>
        </p:txBody>
      </p:sp>
    </p:spTree>
    <p:extLst>
      <p:ext uri="{BB962C8B-B14F-4D97-AF65-F5344CB8AC3E}">
        <p14:creationId xmlns:p14="http://schemas.microsoft.com/office/powerpoint/2010/main" val="3230903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5BBC6-ECCC-D954-0AC1-B1724A5FDC67}"/>
              </a:ext>
            </a:extLst>
          </p:cNvPr>
          <p:cNvSpPr>
            <a:spLocks noGrp="1"/>
          </p:cNvSpPr>
          <p:nvPr>
            <p:ph type="title"/>
          </p:nvPr>
        </p:nvSpPr>
        <p:spPr/>
        <p:txBody>
          <a:bodyPr/>
          <a:lstStyle/>
          <a:p>
            <a:r>
              <a:rPr lang="en-US" dirty="0"/>
              <a:t>Advantages</a:t>
            </a:r>
            <a:endParaRPr lang="en-IN" dirty="0"/>
          </a:p>
        </p:txBody>
      </p:sp>
      <p:sp>
        <p:nvSpPr>
          <p:cNvPr id="3" name="Content Placeholder 2">
            <a:extLst>
              <a:ext uri="{FF2B5EF4-FFF2-40B4-BE49-F238E27FC236}">
                <a16:creationId xmlns:a16="http://schemas.microsoft.com/office/drawing/2014/main" id="{AB9E2A98-0FAB-F2D8-2F7B-FCD46ED0D805}"/>
              </a:ext>
            </a:extLst>
          </p:cNvPr>
          <p:cNvSpPr>
            <a:spLocks noGrp="1"/>
          </p:cNvSpPr>
          <p:nvPr>
            <p:ph idx="1"/>
          </p:nvPr>
        </p:nvSpPr>
        <p:spPr/>
        <p:txBody>
          <a:bodyPr/>
          <a:lstStyle/>
          <a:p>
            <a:r>
              <a:rPr lang="en-US" dirty="0"/>
              <a:t>Providing your company with a competitive edge</a:t>
            </a:r>
            <a:endParaRPr lang="en-IN" dirty="0"/>
          </a:p>
          <a:p>
            <a:r>
              <a:rPr lang="en-US" dirty="0"/>
              <a:t>Online recruitment provides your hiring team with a better applicant pool</a:t>
            </a:r>
          </a:p>
          <a:p>
            <a:r>
              <a:rPr lang="en-US" dirty="0"/>
              <a:t>Online recruitment saves time and money by using automation to screen applicants</a:t>
            </a:r>
          </a:p>
          <a:p>
            <a:endParaRPr lang="en-US" dirty="0"/>
          </a:p>
        </p:txBody>
      </p:sp>
      <p:sp>
        <p:nvSpPr>
          <p:cNvPr id="4" name="Footer Placeholder 3">
            <a:extLst>
              <a:ext uri="{FF2B5EF4-FFF2-40B4-BE49-F238E27FC236}">
                <a16:creationId xmlns:a16="http://schemas.microsoft.com/office/drawing/2014/main" id="{7FFA1FFB-3053-DF52-621D-2DA1F3D1B872}"/>
              </a:ext>
            </a:extLst>
          </p:cNvPr>
          <p:cNvSpPr>
            <a:spLocks noGrp="1"/>
          </p:cNvSpPr>
          <p:nvPr>
            <p:ph type="ftr" sz="quarter" idx="11"/>
          </p:nvPr>
        </p:nvSpPr>
        <p:spPr/>
        <p:txBody>
          <a:bodyPr/>
          <a:lstStyle/>
          <a:p>
            <a:r>
              <a:rPr lang="en-IN"/>
              <a:t>Department of Computer Science</a:t>
            </a:r>
          </a:p>
        </p:txBody>
      </p:sp>
      <p:sp>
        <p:nvSpPr>
          <p:cNvPr id="5" name="Slide Number Placeholder 4">
            <a:extLst>
              <a:ext uri="{FF2B5EF4-FFF2-40B4-BE49-F238E27FC236}">
                <a16:creationId xmlns:a16="http://schemas.microsoft.com/office/drawing/2014/main" id="{CA4D9CD0-C57D-9817-23E3-708701127E31}"/>
              </a:ext>
            </a:extLst>
          </p:cNvPr>
          <p:cNvSpPr>
            <a:spLocks noGrp="1"/>
          </p:cNvSpPr>
          <p:nvPr>
            <p:ph type="sldNum" sz="quarter" idx="12"/>
          </p:nvPr>
        </p:nvSpPr>
        <p:spPr/>
        <p:txBody>
          <a:bodyPr/>
          <a:lstStyle/>
          <a:p>
            <a:fld id="{076EE52D-F1B6-4233-B21B-E360B949EAEB}" type="slidenum">
              <a:rPr lang="en-IN" smtClean="0"/>
              <a:t>6</a:t>
            </a:fld>
            <a:endParaRPr lang="en-IN"/>
          </a:p>
        </p:txBody>
      </p:sp>
    </p:spTree>
    <p:extLst>
      <p:ext uri="{BB962C8B-B14F-4D97-AF65-F5344CB8AC3E}">
        <p14:creationId xmlns:p14="http://schemas.microsoft.com/office/powerpoint/2010/main" val="1110892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6A6DA-D428-7E0E-DD85-83531D77AC36}"/>
              </a:ext>
            </a:extLst>
          </p:cNvPr>
          <p:cNvSpPr>
            <a:spLocks noGrp="1"/>
          </p:cNvSpPr>
          <p:nvPr>
            <p:ph type="title"/>
          </p:nvPr>
        </p:nvSpPr>
        <p:spPr/>
        <p:txBody>
          <a:bodyPr/>
          <a:lstStyle/>
          <a:p>
            <a:r>
              <a:rPr lang="en-US" b="1" dirty="0"/>
              <a:t>How can our company use online recruitment?</a:t>
            </a:r>
            <a:endParaRPr lang="en-IN" dirty="0"/>
          </a:p>
        </p:txBody>
      </p:sp>
      <p:sp>
        <p:nvSpPr>
          <p:cNvPr id="3" name="Content Placeholder 2">
            <a:extLst>
              <a:ext uri="{FF2B5EF4-FFF2-40B4-BE49-F238E27FC236}">
                <a16:creationId xmlns:a16="http://schemas.microsoft.com/office/drawing/2014/main" id="{AFE71692-093F-7BC5-38B0-573471115820}"/>
              </a:ext>
            </a:extLst>
          </p:cNvPr>
          <p:cNvSpPr>
            <a:spLocks noGrp="1"/>
          </p:cNvSpPr>
          <p:nvPr>
            <p:ph idx="1"/>
          </p:nvPr>
        </p:nvSpPr>
        <p:spPr/>
        <p:txBody>
          <a:bodyPr/>
          <a:lstStyle/>
          <a:p>
            <a:pPr algn="just"/>
            <a:r>
              <a:rPr lang="en-US" dirty="0"/>
              <a:t>Company website. Our company website is the starting point to showcase your workplace culture and show people that you should be their employer of choice. You can post job listings on your company website and let your applicants know about your company culture</a:t>
            </a:r>
          </a:p>
          <a:p>
            <a:pPr algn="just"/>
            <a:r>
              <a:rPr lang="en-US" dirty="0"/>
              <a:t>Depending on the size of your business, we can have a simple page dedicated to recruitment or a separate site altogether. To boost the effectiveness of your company website's career page, include videos or testimonials from current employees about why they love to work with you.</a:t>
            </a:r>
          </a:p>
          <a:p>
            <a:pPr algn="just"/>
            <a:endParaRPr lang="en-IN" dirty="0"/>
          </a:p>
        </p:txBody>
      </p:sp>
      <p:sp>
        <p:nvSpPr>
          <p:cNvPr id="4" name="Footer Placeholder 3">
            <a:extLst>
              <a:ext uri="{FF2B5EF4-FFF2-40B4-BE49-F238E27FC236}">
                <a16:creationId xmlns:a16="http://schemas.microsoft.com/office/drawing/2014/main" id="{15E7AC77-811D-9920-0EDA-E460A262F47F}"/>
              </a:ext>
            </a:extLst>
          </p:cNvPr>
          <p:cNvSpPr>
            <a:spLocks noGrp="1"/>
          </p:cNvSpPr>
          <p:nvPr>
            <p:ph type="ftr" sz="quarter" idx="11"/>
          </p:nvPr>
        </p:nvSpPr>
        <p:spPr/>
        <p:txBody>
          <a:bodyPr/>
          <a:lstStyle/>
          <a:p>
            <a:r>
              <a:rPr lang="en-IN"/>
              <a:t>Department of Computer Science</a:t>
            </a:r>
          </a:p>
        </p:txBody>
      </p:sp>
      <p:sp>
        <p:nvSpPr>
          <p:cNvPr id="5" name="Slide Number Placeholder 4">
            <a:extLst>
              <a:ext uri="{FF2B5EF4-FFF2-40B4-BE49-F238E27FC236}">
                <a16:creationId xmlns:a16="http://schemas.microsoft.com/office/drawing/2014/main" id="{16FB6D3F-09AB-3B7C-D8A5-9EA722478A92}"/>
              </a:ext>
            </a:extLst>
          </p:cNvPr>
          <p:cNvSpPr>
            <a:spLocks noGrp="1"/>
          </p:cNvSpPr>
          <p:nvPr>
            <p:ph type="sldNum" sz="quarter" idx="12"/>
          </p:nvPr>
        </p:nvSpPr>
        <p:spPr/>
        <p:txBody>
          <a:bodyPr/>
          <a:lstStyle/>
          <a:p>
            <a:fld id="{076EE52D-F1B6-4233-B21B-E360B949EAEB}" type="slidenum">
              <a:rPr lang="en-IN" smtClean="0"/>
              <a:t>7</a:t>
            </a:fld>
            <a:endParaRPr lang="en-IN"/>
          </a:p>
        </p:txBody>
      </p:sp>
    </p:spTree>
    <p:extLst>
      <p:ext uri="{BB962C8B-B14F-4D97-AF65-F5344CB8AC3E}">
        <p14:creationId xmlns:p14="http://schemas.microsoft.com/office/powerpoint/2010/main" val="4124450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46A01-8E0A-F36C-9FC1-A08D811D2584}"/>
              </a:ext>
            </a:extLst>
          </p:cNvPr>
          <p:cNvSpPr>
            <a:spLocks noGrp="1"/>
          </p:cNvSpPr>
          <p:nvPr>
            <p:ph type="title"/>
          </p:nvPr>
        </p:nvSpPr>
        <p:spPr/>
        <p:txBody>
          <a:bodyPr/>
          <a:lstStyle/>
          <a:p>
            <a:r>
              <a:rPr lang="en-US" b="1" dirty="0"/>
              <a:t>Reach a wider audience with internet recruiting</a:t>
            </a:r>
            <a:endParaRPr lang="en-IN" dirty="0"/>
          </a:p>
        </p:txBody>
      </p:sp>
      <p:sp>
        <p:nvSpPr>
          <p:cNvPr id="3" name="Content Placeholder 2">
            <a:extLst>
              <a:ext uri="{FF2B5EF4-FFF2-40B4-BE49-F238E27FC236}">
                <a16:creationId xmlns:a16="http://schemas.microsoft.com/office/drawing/2014/main" id="{31C14C0E-68BD-059F-0E8F-9FCE4F9F61B5}"/>
              </a:ext>
            </a:extLst>
          </p:cNvPr>
          <p:cNvSpPr>
            <a:spLocks noGrp="1"/>
          </p:cNvSpPr>
          <p:nvPr>
            <p:ph idx="1"/>
          </p:nvPr>
        </p:nvSpPr>
        <p:spPr/>
        <p:txBody>
          <a:bodyPr/>
          <a:lstStyle/>
          <a:p>
            <a:pPr algn="just"/>
            <a:r>
              <a:rPr lang="en-US" dirty="0"/>
              <a:t>With online recruitment, you can reach a more targeted and wider audience. If you’re recruiting applicants for remote work, you can reach job seekers in any country. </a:t>
            </a:r>
          </a:p>
          <a:p>
            <a:pPr algn="just"/>
            <a:r>
              <a:rPr lang="en-US" dirty="0"/>
              <a:t>You can also use recruiting job boards to specifically target different industries and professional associations to ensure only the right people see and apply for your vacancy.</a:t>
            </a:r>
            <a:endParaRPr lang="en-IN" dirty="0"/>
          </a:p>
        </p:txBody>
      </p:sp>
      <p:sp>
        <p:nvSpPr>
          <p:cNvPr id="4" name="Footer Placeholder 3">
            <a:extLst>
              <a:ext uri="{FF2B5EF4-FFF2-40B4-BE49-F238E27FC236}">
                <a16:creationId xmlns:a16="http://schemas.microsoft.com/office/drawing/2014/main" id="{F290156F-E08A-D4AA-1E36-2DE86548AAE8}"/>
              </a:ext>
            </a:extLst>
          </p:cNvPr>
          <p:cNvSpPr>
            <a:spLocks noGrp="1"/>
          </p:cNvSpPr>
          <p:nvPr>
            <p:ph type="ftr" sz="quarter" idx="11"/>
          </p:nvPr>
        </p:nvSpPr>
        <p:spPr/>
        <p:txBody>
          <a:bodyPr/>
          <a:lstStyle/>
          <a:p>
            <a:r>
              <a:rPr lang="en-IN"/>
              <a:t>Department of Computer Science</a:t>
            </a:r>
          </a:p>
        </p:txBody>
      </p:sp>
      <p:sp>
        <p:nvSpPr>
          <p:cNvPr id="5" name="Slide Number Placeholder 4">
            <a:extLst>
              <a:ext uri="{FF2B5EF4-FFF2-40B4-BE49-F238E27FC236}">
                <a16:creationId xmlns:a16="http://schemas.microsoft.com/office/drawing/2014/main" id="{E954D2CF-002D-0692-9296-04C28B0D85BE}"/>
              </a:ext>
            </a:extLst>
          </p:cNvPr>
          <p:cNvSpPr>
            <a:spLocks noGrp="1"/>
          </p:cNvSpPr>
          <p:nvPr>
            <p:ph type="sldNum" sz="quarter" idx="12"/>
          </p:nvPr>
        </p:nvSpPr>
        <p:spPr/>
        <p:txBody>
          <a:bodyPr/>
          <a:lstStyle/>
          <a:p>
            <a:fld id="{076EE52D-F1B6-4233-B21B-E360B949EAEB}" type="slidenum">
              <a:rPr lang="en-IN" smtClean="0"/>
              <a:t>8</a:t>
            </a:fld>
            <a:endParaRPr lang="en-IN"/>
          </a:p>
        </p:txBody>
      </p:sp>
    </p:spTree>
    <p:extLst>
      <p:ext uri="{BB962C8B-B14F-4D97-AF65-F5344CB8AC3E}">
        <p14:creationId xmlns:p14="http://schemas.microsoft.com/office/powerpoint/2010/main" val="825618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FF97A-F507-C89F-60DE-4BA985884D34}"/>
              </a:ext>
            </a:extLst>
          </p:cNvPr>
          <p:cNvSpPr>
            <a:spLocks noGrp="1"/>
          </p:cNvSpPr>
          <p:nvPr>
            <p:ph type="title"/>
          </p:nvPr>
        </p:nvSpPr>
        <p:spPr/>
        <p:txBody>
          <a:bodyPr/>
          <a:lstStyle/>
          <a:p>
            <a:r>
              <a:rPr lang="en-US" b="1" dirty="0"/>
              <a:t>Online recruitment brings more job applicants</a:t>
            </a:r>
            <a:endParaRPr lang="en-IN" dirty="0"/>
          </a:p>
        </p:txBody>
      </p:sp>
      <p:sp>
        <p:nvSpPr>
          <p:cNvPr id="3" name="Content Placeholder 2">
            <a:extLst>
              <a:ext uri="{FF2B5EF4-FFF2-40B4-BE49-F238E27FC236}">
                <a16:creationId xmlns:a16="http://schemas.microsoft.com/office/drawing/2014/main" id="{4CC4ED26-A937-51BC-0FBA-46195FE373E6}"/>
              </a:ext>
            </a:extLst>
          </p:cNvPr>
          <p:cNvSpPr>
            <a:spLocks noGrp="1"/>
          </p:cNvSpPr>
          <p:nvPr>
            <p:ph idx="1"/>
          </p:nvPr>
        </p:nvSpPr>
        <p:spPr/>
        <p:txBody>
          <a:bodyPr/>
          <a:lstStyle/>
          <a:p>
            <a:pPr algn="just"/>
            <a:r>
              <a:rPr lang="en-US" dirty="0"/>
              <a:t>When using online recruiting, you benefit from more applicants because your job reaches a wider area.</a:t>
            </a:r>
          </a:p>
          <a:p>
            <a:pPr algn="just"/>
            <a:r>
              <a:rPr lang="en-US" dirty="0"/>
              <a:t>Consider that a survey has found that 79% of all people in the US use online resources to search for jobs. The Internet is a go-to resource to find different kinds of jobs. As a company and recruiter, you need to be where your candidates are looking. </a:t>
            </a:r>
          </a:p>
          <a:p>
            <a:pPr algn="just"/>
            <a:r>
              <a:rPr lang="en-US" dirty="0"/>
              <a:t>Submitting your vacancies to the right job boards and recruiting platforms will boost the number of quality applications you receive.</a:t>
            </a:r>
          </a:p>
          <a:p>
            <a:endParaRPr lang="en-IN" dirty="0"/>
          </a:p>
        </p:txBody>
      </p:sp>
      <p:sp>
        <p:nvSpPr>
          <p:cNvPr id="4" name="Footer Placeholder 3">
            <a:extLst>
              <a:ext uri="{FF2B5EF4-FFF2-40B4-BE49-F238E27FC236}">
                <a16:creationId xmlns:a16="http://schemas.microsoft.com/office/drawing/2014/main" id="{5BFEBB03-DB74-7F7D-0440-AC1B31DB5DC1}"/>
              </a:ext>
            </a:extLst>
          </p:cNvPr>
          <p:cNvSpPr>
            <a:spLocks noGrp="1"/>
          </p:cNvSpPr>
          <p:nvPr>
            <p:ph type="ftr" sz="quarter" idx="11"/>
          </p:nvPr>
        </p:nvSpPr>
        <p:spPr/>
        <p:txBody>
          <a:bodyPr/>
          <a:lstStyle/>
          <a:p>
            <a:r>
              <a:rPr lang="en-IN"/>
              <a:t>Department of Computer Science</a:t>
            </a:r>
          </a:p>
        </p:txBody>
      </p:sp>
      <p:sp>
        <p:nvSpPr>
          <p:cNvPr id="5" name="Slide Number Placeholder 4">
            <a:extLst>
              <a:ext uri="{FF2B5EF4-FFF2-40B4-BE49-F238E27FC236}">
                <a16:creationId xmlns:a16="http://schemas.microsoft.com/office/drawing/2014/main" id="{1005B469-E323-4F80-21A9-5701C05BDE02}"/>
              </a:ext>
            </a:extLst>
          </p:cNvPr>
          <p:cNvSpPr>
            <a:spLocks noGrp="1"/>
          </p:cNvSpPr>
          <p:nvPr>
            <p:ph type="sldNum" sz="quarter" idx="12"/>
          </p:nvPr>
        </p:nvSpPr>
        <p:spPr/>
        <p:txBody>
          <a:bodyPr/>
          <a:lstStyle/>
          <a:p>
            <a:fld id="{076EE52D-F1B6-4233-B21B-E360B949EAEB}" type="slidenum">
              <a:rPr lang="en-IN" smtClean="0"/>
              <a:t>9</a:t>
            </a:fld>
            <a:endParaRPr lang="en-IN"/>
          </a:p>
        </p:txBody>
      </p:sp>
    </p:spTree>
    <p:extLst>
      <p:ext uri="{BB962C8B-B14F-4D97-AF65-F5344CB8AC3E}">
        <p14:creationId xmlns:p14="http://schemas.microsoft.com/office/powerpoint/2010/main" val="4476536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1850</TotalTime>
  <Words>1485</Words>
  <Application>Microsoft Office PowerPoint</Application>
  <PresentationFormat>Widescreen</PresentationFormat>
  <Paragraphs>366</Paragraphs>
  <Slides>52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Arial Unicode MS</vt:lpstr>
      <vt:lpstr>Calibri</vt:lpstr>
      <vt:lpstr>Century Gothic</vt:lpstr>
      <vt:lpstr>Inter</vt:lpstr>
      <vt:lpstr>Wingdings</vt:lpstr>
      <vt:lpstr>Wingdings 3</vt:lpstr>
      <vt:lpstr>Ion Boardroom</vt:lpstr>
      <vt:lpstr>  Department of Computer Science Gujarat University  Master of Computer Application   Code Auto Evaluation  </vt:lpstr>
      <vt:lpstr>Table of Content</vt:lpstr>
      <vt:lpstr>Project Profile</vt:lpstr>
      <vt:lpstr>Company Profile</vt:lpstr>
      <vt:lpstr>Problem Facing</vt:lpstr>
      <vt:lpstr>Advantages</vt:lpstr>
      <vt:lpstr>How can our company use online recruitment?</vt:lpstr>
      <vt:lpstr>Reach a wider audience with internet recruiting</vt:lpstr>
      <vt:lpstr>Online recruitment brings more job applicants</vt:lpstr>
      <vt:lpstr>Create a better candidate experience with e-recruiting tools</vt:lpstr>
      <vt:lpstr>PowerPoint Presentation</vt:lpstr>
      <vt:lpstr>PowerPoint Presentation</vt:lpstr>
      <vt:lpstr>PowerPoint Presentation</vt:lpstr>
      <vt:lpstr>PowerPoint Presentation</vt:lpstr>
      <vt:lpstr>PowerPoint Presentation</vt:lpstr>
      <vt:lpstr>PowerPoint Presentation</vt:lpstr>
      <vt:lpstr>Data Dictionary Users Table</vt:lpstr>
      <vt:lpstr>Data Dictionary Question Table</vt:lpstr>
      <vt:lpstr>Data Dictionary Response Table</vt:lpstr>
      <vt:lpstr>Online Editor</vt:lpstr>
      <vt:lpstr>Advantages</vt:lpstr>
      <vt:lpstr>Features</vt:lpstr>
      <vt:lpstr>Sending Requests</vt:lpstr>
      <vt:lpstr>First Response</vt:lpstr>
      <vt:lpstr>Next Request at received response</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vt:lpstr>
      <vt:lpstr>Bibliography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Ajinkya</dc:creator>
  <cp:lastModifiedBy>Ajinkya Rathod</cp:lastModifiedBy>
  <cp:revision>77</cp:revision>
  <dcterms:created xsi:type="dcterms:W3CDTF">2022-03-09T18:42:50Z</dcterms:created>
  <dcterms:modified xsi:type="dcterms:W3CDTF">2022-06-27T09:58:34Z</dcterms:modified>
</cp:coreProperties>
</file>